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Masters/notesMaster1.xml" ContentType="application/vnd.openxmlformats-officedocument.presentationml.notesMaster+xml"/>
  <Override PartName="/ppt/theme/theme1.xml" ContentType="application/vnd.openxmlformats-officedocument.theme+xml"/>
  <Override PartName="/ppt/theme/theme3.xml" ContentType="application/vnd.openxmlformats-officedocument.theme+xml"/>
  <Override PartName="/ppt/theme/themeOverride1.xml" ContentType="application/vnd.openxmlformats-officedocument.themeOverride+xml"/>
  <Override PartName="/ppt/theme/theme2.xml" ContentType="application/vnd.openxmlformats-officedocument.theme+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core.xml" ContentType="application/vnd.openxmlformats-package.core-properties+xml"/>
  <Override PartName="/docProps/app.xml" ContentType="application/vnd.openxmlformats-officedocument.extended-propertie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16"/>
  </p:notesMasterIdLst>
  <p:sldIdLst>
    <p:sldId id="332" r:id="rId3"/>
    <p:sldId id="392" r:id="rId4"/>
    <p:sldId id="333" r:id="rId5"/>
    <p:sldId id="334" r:id="rId6"/>
    <p:sldId id="464" r:id="rId7"/>
    <p:sldId id="465" r:id="rId8"/>
    <p:sldId id="338" r:id="rId9"/>
    <p:sldId id="339" r:id="rId10"/>
    <p:sldId id="574" r:id="rId11"/>
    <p:sldId id="340" r:id="rId12"/>
    <p:sldId id="466" r:id="rId13"/>
    <p:sldId id="533" r:id="rId14"/>
    <p:sldId id="462" r:id="rId15"/>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ACA1"/>
    <a:srgbClr val="00504A"/>
    <a:srgbClr val="00544E"/>
    <a:srgbClr val="00766E"/>
    <a:srgbClr val="FF0000"/>
    <a:srgbClr val="006C64"/>
    <a:srgbClr val="D60093"/>
    <a:srgbClr val="558ED5"/>
    <a:srgbClr val="77933C"/>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2838BEF-8BB2-4498-84A7-C5851F593DF1}" styleName="Medium Style 4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9753"/>
    <p:restoredTop sz="80630" autoAdjust="0"/>
  </p:normalViewPr>
  <p:slideViewPr>
    <p:cSldViewPr snapToGrid="0">
      <p:cViewPr varScale="1">
        <p:scale>
          <a:sx n="89" d="100"/>
          <a:sy n="89" d="100"/>
        </p:scale>
        <p:origin x="2010" y="84"/>
      </p:cViewPr>
      <p:guideLst>
        <p:guide orient="horz" pos="2160"/>
        <p:guide pos="2880"/>
      </p:guideLst>
    </p:cSldViewPr>
  </p:slideViewPr>
  <p:notesTextViewPr>
    <p:cViewPr>
      <p:scale>
        <a:sx n="1" d="1"/>
        <a:sy n="1" d="1"/>
      </p:scale>
      <p:origin x="0" y="0"/>
    </p:cViewPr>
  </p:notesTextViewPr>
  <p:sorterViewPr>
    <p:cViewPr varScale="1">
      <p:scale>
        <a:sx n="1" d="1"/>
        <a:sy n="1" d="1"/>
      </p:scale>
      <p:origin x="0" y="0"/>
    </p:cViewPr>
  </p:sorterViewPr>
  <p:notesViewPr>
    <p:cSldViewPr snapToGrid="0">
      <p:cViewPr varScale="1">
        <p:scale>
          <a:sx n="83" d="100"/>
          <a:sy n="83" d="100"/>
        </p:scale>
        <p:origin x="3114" y="84"/>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viewProps" Target="viewProps.xml"/><Relationship Id="rId3" Type="http://schemas.openxmlformats.org/officeDocument/2006/relationships/slide" Target="slides/slide1.xml"/><Relationship Id="rId21" Type="http://schemas.openxmlformats.org/officeDocument/2006/relationships/customXml" Target="../customXml/item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customXml" Target="../customXml/item3.xml"/><Relationship Id="rId10" Type="http://schemas.openxmlformats.org/officeDocument/2006/relationships/slide" Target="slides/slide8.xml"/><Relationship Id="rId19"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customXml" Target="../customXml/item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atin typeface="Arial" panose="020B0604020202020204" pitchFamily="34" charset="0"/>
              </a:defRPr>
            </a:lvl1pPr>
          </a:lstStyle>
          <a:p>
            <a:endParaRPr lang="en-US" dirty="0"/>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atin typeface="Arial" panose="020B0604020202020204" pitchFamily="34" charset="0"/>
              </a:defRPr>
            </a:lvl1pPr>
          </a:lstStyle>
          <a:p>
            <a:fld id="{BA6C2C15-A986-48C8-98D4-89364218CFC3}" type="datetimeFigureOut">
              <a:rPr lang="en-US" smtClean="0"/>
              <a:pPr/>
              <a:t>4/9/2025</a:t>
            </a:fld>
            <a:endParaRPr lang="en-US" dirty="0"/>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dirty="0"/>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atin typeface="Arial" panose="020B0604020202020204" pitchFamily="34" charset="0"/>
              </a:defRPr>
            </a:lvl1pPr>
          </a:lstStyle>
          <a:p>
            <a:endParaRPr lang="en-US" dirty="0"/>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atin typeface="Arial" panose="020B0604020202020204" pitchFamily="34" charset="0"/>
              </a:defRPr>
            </a:lvl1pPr>
          </a:lstStyle>
          <a:p>
            <a:fld id="{0E1B1AF0-C06B-43A4-9DD2-9C62DF9A7FCA}" type="slidenum">
              <a:rPr lang="en-US" smtClean="0"/>
              <a:pPr/>
              <a:t>‹#›</a:t>
            </a:fld>
            <a:endParaRPr lang="en-US" dirty="0"/>
          </a:p>
        </p:txBody>
      </p:sp>
    </p:spTree>
    <p:extLst>
      <p:ext uri="{BB962C8B-B14F-4D97-AF65-F5344CB8AC3E}">
        <p14:creationId xmlns:p14="http://schemas.microsoft.com/office/powerpoint/2010/main" val="79082952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Arial" panose="020B0604020202020204" pitchFamily="34" charset="0"/>
        <a:ea typeface="+mn-ea"/>
        <a:cs typeface="+mn-cs"/>
      </a:defRPr>
    </a:lvl1pPr>
    <a:lvl2pPr marL="457200" algn="l" defTabSz="914400" rtl="0" eaLnBrk="1" latinLnBrk="0" hangingPunct="1">
      <a:defRPr sz="1200" kern="1200">
        <a:solidFill>
          <a:schemeClr val="tx1"/>
        </a:solidFill>
        <a:latin typeface="Arial" panose="020B0604020202020204" pitchFamily="34" charset="0"/>
        <a:ea typeface="+mn-ea"/>
        <a:cs typeface="+mn-cs"/>
      </a:defRPr>
    </a:lvl2pPr>
    <a:lvl3pPr marL="914400" algn="l" defTabSz="914400" rtl="0" eaLnBrk="1" latinLnBrk="0" hangingPunct="1">
      <a:defRPr sz="1200" kern="1200">
        <a:solidFill>
          <a:schemeClr val="tx1"/>
        </a:solidFill>
        <a:latin typeface="Arial" panose="020B0604020202020204" pitchFamily="34" charset="0"/>
        <a:ea typeface="+mn-ea"/>
        <a:cs typeface="+mn-cs"/>
      </a:defRPr>
    </a:lvl3pPr>
    <a:lvl4pPr marL="1371600" algn="l" defTabSz="914400" rtl="0" eaLnBrk="1" latinLnBrk="0" hangingPunct="1">
      <a:defRPr sz="1200" kern="1200">
        <a:solidFill>
          <a:schemeClr val="tx1"/>
        </a:solidFill>
        <a:latin typeface="Arial" panose="020B0604020202020204" pitchFamily="34" charset="0"/>
        <a:ea typeface="+mn-ea"/>
        <a:cs typeface="+mn-cs"/>
      </a:defRPr>
    </a:lvl4pPr>
    <a:lvl5pPr marL="1828800" algn="l" defTabSz="914400" rtl="0" eaLnBrk="1" latinLnBrk="0" hangingPunct="1">
      <a:defRPr sz="1200" kern="1200">
        <a:solidFill>
          <a:schemeClr val="tx1"/>
        </a:solidFill>
        <a:latin typeface="Arial" panose="020B0604020202020204"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2" name="Rectangle 7"/>
          <p:cNvSpPr>
            <a:spLocks noGrp="1" noChangeArrowheads="1"/>
          </p:cNvSpPr>
          <p:nvPr>
            <p:ph type="sldNum" sz="quarter" idx="5"/>
          </p:nvPr>
        </p:nvSpPr>
        <p:spPr/>
        <p:txBody>
          <a:bodyPr/>
          <a:lstStyle/>
          <a:p>
            <a:pPr>
              <a:defRPr/>
            </a:pPr>
            <a:fld id="{14A7722B-0BDD-4583-93C9-E44B8B967AC8}" type="slidenum">
              <a:rPr lang="en-US"/>
              <a:pPr>
                <a:defRPr/>
              </a:pPr>
              <a:t>1</a:t>
            </a:fld>
            <a:endParaRPr lang="en-US" dirty="0"/>
          </a:p>
        </p:txBody>
      </p:sp>
      <p:sp>
        <p:nvSpPr>
          <p:cNvPr id="154627" name="Rectangle 2"/>
          <p:cNvSpPr>
            <a:spLocks noGrp="1" noRot="1" noChangeAspect="1" noChangeArrowheads="1" noTextEdit="1"/>
          </p:cNvSpPr>
          <p:nvPr>
            <p:ph type="sldImg"/>
          </p:nvPr>
        </p:nvSpPr>
        <p:spPr bwMode="auto">
          <a:xfrm>
            <a:off x="1108075" y="654050"/>
            <a:ext cx="4646613" cy="3484563"/>
          </a:xfrm>
          <a:noFill/>
          <a:ln>
            <a:solidFill>
              <a:srgbClr val="000000"/>
            </a:solidFill>
            <a:miter lim="800000"/>
            <a:headEnd/>
            <a:tailEnd/>
          </a:ln>
        </p:spPr>
      </p:sp>
      <p:sp>
        <p:nvSpPr>
          <p:cNvPr id="154628" name="Rectangle 3"/>
          <p:cNvSpPr>
            <a:spLocks noGrp="1" noChangeArrowheads="1"/>
          </p:cNvSpPr>
          <p:nvPr>
            <p:ph type="body" idx="1"/>
          </p:nvPr>
        </p:nvSpPr>
        <p:spPr bwMode="auto">
          <a:xfrm>
            <a:off x="609600" y="4356100"/>
            <a:ext cx="5638800" cy="4138613"/>
          </a:xfrm>
          <a:noFill/>
        </p:spPr>
        <p:txBody>
          <a:bodyPr wrap="square" numCol="1" anchor="t" anchorCtr="0" compatLnSpc="1">
            <a:prstTxWarp prst="textNoShape">
              <a:avLst/>
            </a:prstTxWarp>
          </a:bodyPr>
          <a:lstStyle/>
          <a:p>
            <a:pPr eaLnBrk="1" hangingPunct="1"/>
            <a:r>
              <a:rPr lang="en-US" sz="1800" dirty="0"/>
              <a:t>Key Message: Course opening</a:t>
            </a:r>
          </a:p>
          <a:p>
            <a:pPr eaLnBrk="1" hangingPunct="1"/>
            <a:r>
              <a:rPr lang="en-US" sz="1800" dirty="0"/>
              <a:t>Est. Presentation Time: As needed</a:t>
            </a:r>
          </a:p>
          <a:p>
            <a:pPr eaLnBrk="1" hangingPunct="1"/>
            <a:r>
              <a:rPr lang="en-US" sz="1800" dirty="0"/>
              <a:t>Explanation of Cues/Builds: None</a:t>
            </a:r>
          </a:p>
          <a:p>
            <a:pPr eaLnBrk="1" hangingPunct="1"/>
            <a:r>
              <a:rPr lang="en-US" sz="1800" dirty="0"/>
              <a:t>Suggested Comments: Good morning and welcome you to the Developing and Implementing Transportation Management Plans training course.</a:t>
            </a:r>
          </a:p>
          <a:p>
            <a:pPr eaLnBrk="1" hangingPunct="1"/>
            <a:r>
              <a:rPr lang="en-US" sz="1800" dirty="0"/>
              <a:t>Suggested Questions: Why are we here?</a:t>
            </a:r>
          </a:p>
          <a:p>
            <a:pPr eaLnBrk="1" hangingPunct="1"/>
            <a:r>
              <a:rPr lang="en-US" sz="1800" dirty="0"/>
              <a:t>Additional Information: Greet students as they come in.</a:t>
            </a:r>
          </a:p>
          <a:p>
            <a:pPr eaLnBrk="1" hangingPunct="1"/>
            <a:r>
              <a:rPr lang="en-US" sz="1800" dirty="0"/>
              <a:t>Possible Problems: None</a:t>
            </a:r>
          </a:p>
          <a:p>
            <a:pPr eaLnBrk="1" hangingPunct="1"/>
            <a:endParaRPr lang="en-US" sz="1800" dirty="0"/>
          </a:p>
        </p:txBody>
      </p:sp>
    </p:spTree>
    <p:extLst>
      <p:ext uri="{BB962C8B-B14F-4D97-AF65-F5344CB8AC3E}">
        <p14:creationId xmlns:p14="http://schemas.microsoft.com/office/powerpoint/2010/main" val="274012758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074" name="Rectangle 7"/>
          <p:cNvSpPr>
            <a:spLocks noGrp="1" noChangeArrowheads="1"/>
          </p:cNvSpPr>
          <p:nvPr>
            <p:ph type="sldNum" sz="quarter" idx="5"/>
          </p:nvPr>
        </p:nvSpPr>
        <p:spPr/>
        <p:txBody>
          <a:bodyPr/>
          <a:lstStyle/>
          <a:p>
            <a:pPr>
              <a:defRPr/>
            </a:pPr>
            <a:fld id="{3997EDAF-E252-4D3C-9222-D6169774ECA9}" type="slidenum">
              <a:rPr lang="en-US"/>
              <a:pPr>
                <a:defRPr/>
              </a:pPr>
              <a:t>10</a:t>
            </a:fld>
            <a:endParaRPr lang="en-US" dirty="0"/>
          </a:p>
        </p:txBody>
      </p:sp>
      <p:sp>
        <p:nvSpPr>
          <p:cNvPr id="164867"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164868"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r>
              <a:rPr lang="en-US" b="1" dirty="0"/>
              <a:t>Key Message: </a:t>
            </a:r>
            <a:r>
              <a:rPr lang="en-US" dirty="0"/>
              <a:t>Housekeeping rules</a:t>
            </a:r>
            <a:endParaRPr lang="en-US" b="1" dirty="0"/>
          </a:p>
          <a:p>
            <a:pPr eaLnBrk="1" hangingPunct="1"/>
            <a:r>
              <a:rPr lang="en-US" b="1" dirty="0"/>
              <a:t>Est. Presentation Time: </a:t>
            </a:r>
            <a:r>
              <a:rPr lang="en-US" dirty="0"/>
              <a:t>Less than 1</a:t>
            </a:r>
            <a:r>
              <a:rPr lang="en-US" b="1" dirty="0"/>
              <a:t> </a:t>
            </a:r>
            <a:r>
              <a:rPr lang="en-US" dirty="0"/>
              <a:t>minute(s)</a:t>
            </a:r>
            <a:endParaRPr lang="en-US" b="1" dirty="0"/>
          </a:p>
          <a:p>
            <a:pPr eaLnBrk="1" hangingPunct="1"/>
            <a:r>
              <a:rPr lang="en-US" b="1" dirty="0"/>
              <a:t>Explanation of Cues/Builds: </a:t>
            </a:r>
            <a:r>
              <a:rPr lang="en-US" dirty="0"/>
              <a:t>None</a:t>
            </a:r>
          </a:p>
          <a:p>
            <a:pPr eaLnBrk="1" hangingPunct="1"/>
            <a:r>
              <a:rPr lang="en-US" b="1" dirty="0"/>
              <a:t>Suggested Comments: </a:t>
            </a:r>
            <a:r>
              <a:rPr lang="en-US" dirty="0"/>
              <a:t>Self explanatory</a:t>
            </a:r>
            <a:endParaRPr lang="en-US" b="1" dirty="0"/>
          </a:p>
          <a:p>
            <a:pPr eaLnBrk="1" hangingPunct="1"/>
            <a:r>
              <a:rPr lang="en-US" b="1" dirty="0"/>
              <a:t>Suggested Questions: </a:t>
            </a:r>
            <a:r>
              <a:rPr lang="en-US" dirty="0"/>
              <a:t>None</a:t>
            </a:r>
          </a:p>
          <a:p>
            <a:pPr eaLnBrk="1" hangingPunct="1"/>
            <a:r>
              <a:rPr lang="en-US" b="1" dirty="0"/>
              <a:t>Additional Information: </a:t>
            </a:r>
            <a:r>
              <a:rPr lang="en-US" dirty="0"/>
              <a:t>Make sure you go through the emergency exit procedures. This reinforces safety!</a:t>
            </a:r>
            <a:endParaRPr lang="en-US" b="1" dirty="0"/>
          </a:p>
          <a:p>
            <a:pPr eaLnBrk="1" hangingPunct="1"/>
            <a:r>
              <a:rPr lang="en-US" b="1" dirty="0"/>
              <a:t>Possible Problems: </a:t>
            </a:r>
            <a:r>
              <a:rPr lang="en-US" dirty="0"/>
              <a:t>If lunch is provided, change the slide as needed.</a:t>
            </a:r>
          </a:p>
          <a:p>
            <a:pPr eaLnBrk="1" hangingPunct="1"/>
            <a:endParaRPr lang="en-US" dirty="0"/>
          </a:p>
        </p:txBody>
      </p:sp>
    </p:spTree>
    <p:extLst>
      <p:ext uri="{BB962C8B-B14F-4D97-AF65-F5344CB8AC3E}">
        <p14:creationId xmlns:p14="http://schemas.microsoft.com/office/powerpoint/2010/main" val="67139538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2338" name="Rectangle 7"/>
          <p:cNvSpPr>
            <a:spLocks noGrp="1" noChangeArrowheads="1"/>
          </p:cNvSpPr>
          <p:nvPr>
            <p:ph type="sldNum" sz="quarter" idx="5"/>
          </p:nvPr>
        </p:nvSpPr>
        <p:spPr/>
        <p:txBody>
          <a:bodyPr/>
          <a:lstStyle/>
          <a:p>
            <a:pPr>
              <a:defRPr/>
            </a:pPr>
            <a:fld id="{FDDA59C3-167F-4FBF-ADF9-D0DE8340C258}" type="slidenum">
              <a:rPr lang="en-US"/>
              <a:pPr>
                <a:defRPr/>
              </a:pPr>
              <a:t>11</a:t>
            </a:fld>
            <a:endParaRPr lang="en-US" dirty="0"/>
          </a:p>
        </p:txBody>
      </p:sp>
      <p:sp>
        <p:nvSpPr>
          <p:cNvPr id="175107"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175108"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r>
              <a:rPr lang="en-US" b="1" dirty="0"/>
              <a:t>Key Message: </a:t>
            </a:r>
            <a:r>
              <a:rPr lang="en-US" dirty="0"/>
              <a:t>Explain the “parking lot”</a:t>
            </a:r>
            <a:endParaRPr lang="en-US" b="1" dirty="0"/>
          </a:p>
          <a:p>
            <a:pPr eaLnBrk="1" hangingPunct="1"/>
            <a:r>
              <a:rPr lang="en-US" b="1" dirty="0"/>
              <a:t>Est. Presentation Time: </a:t>
            </a:r>
            <a:r>
              <a:rPr lang="en-US" dirty="0"/>
              <a:t>2 minute(s)</a:t>
            </a:r>
            <a:endParaRPr lang="en-US" b="1" dirty="0"/>
          </a:p>
          <a:p>
            <a:pPr eaLnBrk="1" hangingPunct="1"/>
            <a:r>
              <a:rPr lang="en-US" b="1" dirty="0"/>
              <a:t>Explanation of Cues/Builds: </a:t>
            </a:r>
            <a:r>
              <a:rPr lang="en-US" dirty="0"/>
              <a:t>None</a:t>
            </a:r>
          </a:p>
          <a:p>
            <a:pPr eaLnBrk="1" hangingPunct="1"/>
            <a:r>
              <a:rPr lang="en-US" b="1" dirty="0"/>
              <a:t>Suggested Comments: </a:t>
            </a:r>
            <a:r>
              <a:rPr lang="en-US" dirty="0"/>
              <a:t>As we go through the class, for sure you will have questions. If you ask a question about a topic that we will discuss later, rather than discussing the topic then, we will “park it” by writing it down in the flip chart, so we do not forget. At the end of the course, we will review the “parking lot” to make sure the question was answered.</a:t>
            </a:r>
          </a:p>
          <a:p>
            <a:pPr eaLnBrk="1" hangingPunct="1"/>
            <a:r>
              <a:rPr lang="en-US" b="1" dirty="0"/>
              <a:t>Suggested Questions: </a:t>
            </a:r>
            <a:r>
              <a:rPr lang="en-US" dirty="0"/>
              <a:t>None</a:t>
            </a:r>
          </a:p>
          <a:p>
            <a:pPr eaLnBrk="1" hangingPunct="1"/>
            <a:r>
              <a:rPr lang="en-US" b="1" dirty="0"/>
              <a:t>Additional Information: </a:t>
            </a:r>
            <a:r>
              <a:rPr lang="en-US" dirty="0"/>
              <a:t>None</a:t>
            </a:r>
            <a:endParaRPr lang="en-US" b="1" dirty="0"/>
          </a:p>
          <a:p>
            <a:pPr eaLnBrk="1" hangingPunct="1"/>
            <a:r>
              <a:rPr lang="en-US" b="1" dirty="0"/>
              <a:t>Possible Problems: </a:t>
            </a:r>
            <a:r>
              <a:rPr lang="en-US" dirty="0"/>
              <a:t>If there is no flip chart, use a corner of a blackboard or ask a student to keep a list of questions. You may also have a PowerPoint file open to serve as a “parking lot”.</a:t>
            </a:r>
          </a:p>
          <a:p>
            <a:pPr eaLnBrk="1" hangingPunct="1"/>
            <a:endParaRPr lang="en-US" dirty="0"/>
          </a:p>
        </p:txBody>
      </p:sp>
    </p:spTree>
    <p:extLst>
      <p:ext uri="{BB962C8B-B14F-4D97-AF65-F5344CB8AC3E}">
        <p14:creationId xmlns:p14="http://schemas.microsoft.com/office/powerpoint/2010/main" val="163611358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4386" name="Rectangle 7"/>
          <p:cNvSpPr>
            <a:spLocks noGrp="1" noChangeArrowheads="1"/>
          </p:cNvSpPr>
          <p:nvPr>
            <p:ph type="sldNum" sz="quarter" idx="5"/>
          </p:nvPr>
        </p:nvSpPr>
        <p:spPr/>
        <p:txBody>
          <a:bodyPr/>
          <a:lstStyle/>
          <a:p>
            <a:pPr>
              <a:defRPr/>
            </a:pPr>
            <a:fld id="{EE63F262-9B04-4049-B924-D689D5691FFA}" type="slidenum">
              <a:rPr lang="en-US"/>
              <a:pPr>
                <a:defRPr/>
              </a:pPr>
              <a:t>12</a:t>
            </a:fld>
            <a:endParaRPr lang="en-US" dirty="0"/>
          </a:p>
        </p:txBody>
      </p:sp>
      <p:sp>
        <p:nvSpPr>
          <p:cNvPr id="177155"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177156"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r>
              <a:rPr lang="en-US" b="1" dirty="0"/>
              <a:t>Key Message: </a:t>
            </a:r>
            <a:r>
              <a:rPr lang="en-US" dirty="0"/>
              <a:t>Disclaimer</a:t>
            </a:r>
          </a:p>
          <a:p>
            <a:pPr eaLnBrk="1" hangingPunct="1"/>
            <a:r>
              <a:rPr lang="en-US" b="1" dirty="0"/>
              <a:t>Est. Presentation Time: </a:t>
            </a:r>
            <a:r>
              <a:rPr lang="en-US" dirty="0"/>
              <a:t>Less than 1 minute(s)</a:t>
            </a:r>
            <a:endParaRPr lang="en-US" b="1" dirty="0"/>
          </a:p>
          <a:p>
            <a:pPr eaLnBrk="1" hangingPunct="1"/>
            <a:r>
              <a:rPr lang="en-US" b="1" dirty="0"/>
              <a:t>Explanation of Cues/Builds: </a:t>
            </a:r>
            <a:r>
              <a:rPr lang="en-US" dirty="0"/>
              <a:t>None</a:t>
            </a:r>
          </a:p>
          <a:p>
            <a:pPr eaLnBrk="1" hangingPunct="1"/>
            <a:r>
              <a:rPr lang="en-US" b="1" dirty="0"/>
              <a:t>Suggested Comments: </a:t>
            </a:r>
            <a:r>
              <a:rPr lang="en-US" dirty="0"/>
              <a:t>Self explanatory</a:t>
            </a:r>
            <a:endParaRPr lang="en-US" b="1" dirty="0"/>
          </a:p>
          <a:p>
            <a:pPr eaLnBrk="1" hangingPunct="1"/>
            <a:r>
              <a:rPr lang="en-US" b="1" dirty="0"/>
              <a:t>Suggested Questions: </a:t>
            </a:r>
            <a:r>
              <a:rPr lang="en-US" dirty="0"/>
              <a:t>None</a:t>
            </a:r>
          </a:p>
          <a:p>
            <a:pPr eaLnBrk="1" hangingPunct="1"/>
            <a:r>
              <a:rPr lang="en-US" b="1" dirty="0"/>
              <a:t>Additional Information: </a:t>
            </a:r>
            <a:r>
              <a:rPr lang="en-US" dirty="0"/>
              <a:t>None</a:t>
            </a:r>
            <a:endParaRPr lang="en-US" b="1" dirty="0"/>
          </a:p>
          <a:p>
            <a:pPr eaLnBrk="1" hangingPunct="1"/>
            <a:r>
              <a:rPr lang="en-US" b="1" dirty="0"/>
              <a:t>Possible Problems: </a:t>
            </a:r>
            <a:r>
              <a:rPr lang="en-US" dirty="0"/>
              <a:t>Don’t read this, just say it in a fast manner.</a:t>
            </a:r>
          </a:p>
          <a:p>
            <a:pPr eaLnBrk="1" hangingPunct="1"/>
            <a:endParaRPr lang="en-US" dirty="0"/>
          </a:p>
        </p:txBody>
      </p:sp>
    </p:spTree>
    <p:extLst>
      <p:ext uri="{BB962C8B-B14F-4D97-AF65-F5344CB8AC3E}">
        <p14:creationId xmlns:p14="http://schemas.microsoft.com/office/powerpoint/2010/main" val="199263712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2866" name="Slide Image Placeholder 1"/>
          <p:cNvSpPr>
            <a:spLocks noGrp="1" noRot="1" noChangeAspect="1" noTextEdit="1"/>
          </p:cNvSpPr>
          <p:nvPr>
            <p:ph type="sldImg"/>
          </p:nvPr>
        </p:nvSpPr>
        <p:spPr bwMode="auto">
          <a:noFill/>
          <a:ln>
            <a:solidFill>
              <a:srgbClr val="000000"/>
            </a:solidFill>
            <a:miter lim="800000"/>
            <a:headEnd/>
            <a:tailEnd/>
          </a:ln>
        </p:spPr>
      </p:sp>
      <p:sp>
        <p:nvSpPr>
          <p:cNvPr id="29286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r>
              <a:rPr lang="en-US" b="1" dirty="0"/>
              <a:t>Key Message: </a:t>
            </a:r>
            <a:r>
              <a:rPr lang="en-US" dirty="0"/>
              <a:t>Questions</a:t>
            </a:r>
          </a:p>
          <a:p>
            <a:pPr eaLnBrk="1" hangingPunct="1"/>
            <a:r>
              <a:rPr lang="en-US" b="1" dirty="0"/>
              <a:t>Est. Presentation Time: </a:t>
            </a:r>
            <a:r>
              <a:rPr lang="en-US" dirty="0"/>
              <a:t>Less than 1 minute(s)</a:t>
            </a:r>
            <a:endParaRPr lang="en-US" b="1" dirty="0"/>
          </a:p>
          <a:p>
            <a:pPr eaLnBrk="1" hangingPunct="1"/>
            <a:r>
              <a:rPr lang="en-US" b="1" dirty="0"/>
              <a:t>Explanation of Cues/Builds: </a:t>
            </a:r>
            <a:r>
              <a:rPr lang="en-US" dirty="0"/>
              <a:t>None</a:t>
            </a:r>
          </a:p>
          <a:p>
            <a:pPr eaLnBrk="1" hangingPunct="1"/>
            <a:r>
              <a:rPr lang="en-US" b="1" dirty="0"/>
              <a:t>Suggested Comments: </a:t>
            </a:r>
            <a:r>
              <a:rPr lang="en-US" dirty="0"/>
              <a:t>Let’s take your questions.</a:t>
            </a:r>
            <a:endParaRPr lang="en-US" b="1" dirty="0"/>
          </a:p>
          <a:p>
            <a:pPr eaLnBrk="1" hangingPunct="1"/>
            <a:r>
              <a:rPr lang="en-US" b="1" dirty="0"/>
              <a:t>Suggested Questions: </a:t>
            </a:r>
            <a:r>
              <a:rPr lang="en-US" b="0" dirty="0"/>
              <a:t>Any questions before we move to the next module?</a:t>
            </a:r>
          </a:p>
          <a:p>
            <a:pPr eaLnBrk="1" hangingPunct="1"/>
            <a:r>
              <a:rPr lang="en-US" b="1" dirty="0"/>
              <a:t>Additional Information: </a:t>
            </a:r>
            <a:r>
              <a:rPr lang="en-US" dirty="0"/>
              <a:t>None</a:t>
            </a:r>
            <a:endParaRPr lang="en-US" b="1" dirty="0"/>
          </a:p>
          <a:p>
            <a:pPr eaLnBrk="1" hangingPunct="1"/>
            <a:r>
              <a:rPr lang="en-US" b="1" dirty="0"/>
              <a:t>Possible Problems: </a:t>
            </a:r>
            <a:r>
              <a:rPr lang="en-US" b="0" dirty="0"/>
              <a:t>If no questions, you may want to ask your own.</a:t>
            </a:r>
          </a:p>
          <a:p>
            <a:endParaRPr lang="en-US" dirty="0"/>
          </a:p>
        </p:txBody>
      </p:sp>
      <p:sp>
        <p:nvSpPr>
          <p:cNvPr id="108548" name="Slide Number Placeholder 3"/>
          <p:cNvSpPr>
            <a:spLocks noGrp="1"/>
          </p:cNvSpPr>
          <p:nvPr>
            <p:ph type="sldNum" sz="quarter" idx="5"/>
          </p:nvPr>
        </p:nvSpPr>
        <p:spPr bwMode="auto">
          <a:ln>
            <a:miter lim="800000"/>
            <a:headEnd/>
            <a:tailEnd/>
          </a:ln>
        </p:spPr>
        <p:txBody>
          <a:bodyPr/>
          <a:lstStyle/>
          <a:p>
            <a:pPr>
              <a:defRPr/>
            </a:pPr>
            <a:fld id="{F73E7F64-9528-4068-BB5B-24DF576B05AE}" type="slidenum">
              <a:rPr lang="en-US"/>
              <a:pPr>
                <a:defRPr/>
              </a:pPr>
              <a:t>13</a:t>
            </a:fld>
            <a:endParaRPr lang="en-US" dirty="0"/>
          </a:p>
        </p:txBody>
      </p:sp>
    </p:spTree>
    <p:extLst>
      <p:ext uri="{BB962C8B-B14F-4D97-AF65-F5344CB8AC3E}">
        <p14:creationId xmlns:p14="http://schemas.microsoft.com/office/powerpoint/2010/main" val="361629291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1314" name="Rectangle 7"/>
          <p:cNvSpPr>
            <a:spLocks noGrp="1" noChangeArrowheads="1"/>
          </p:cNvSpPr>
          <p:nvPr>
            <p:ph type="sldNum" sz="quarter" idx="4294967295"/>
          </p:nvPr>
        </p:nvSpPr>
        <p:spPr bwMode="auto">
          <a:xfrm>
            <a:off x="3884613" y="8685213"/>
            <a:ext cx="2971800" cy="457200"/>
          </a:xfrm>
          <a:prstGeom prst="rect">
            <a:avLst/>
          </a:prstGeom>
          <a:noFill/>
          <a:ln>
            <a:miter lim="800000"/>
            <a:headEnd/>
            <a:tailEnd/>
          </a:ln>
        </p:spPr>
        <p:txBody>
          <a:bodyPr/>
          <a:lstStyle/>
          <a:p>
            <a:fld id="{7A7BC083-5361-40D4-A483-371CE9BBFCEF}" type="slidenum">
              <a:rPr lang="en-US"/>
              <a:pPr/>
              <a:t>2</a:t>
            </a:fld>
            <a:endParaRPr lang="en-US" dirty="0"/>
          </a:p>
        </p:txBody>
      </p:sp>
      <p:sp>
        <p:nvSpPr>
          <p:cNvPr id="141315" name="Rectangle 2"/>
          <p:cNvSpPr>
            <a:spLocks noGrp="1" noRot="1" noChangeAspect="1" noChangeArrowheads="1" noTextEdit="1"/>
          </p:cNvSpPr>
          <p:nvPr>
            <p:ph type="sldImg"/>
          </p:nvPr>
        </p:nvSpPr>
        <p:spPr>
          <a:ln/>
        </p:spPr>
      </p:sp>
      <p:sp>
        <p:nvSpPr>
          <p:cNvPr id="141316" name="Rectangle 3"/>
          <p:cNvSpPr>
            <a:spLocks noGrp="1" noChangeArrowheads="1"/>
          </p:cNvSpPr>
          <p:nvPr>
            <p:ph type="body" idx="1"/>
          </p:nvPr>
        </p:nvSpPr>
        <p:spPr>
          <a:noFill/>
          <a:ln/>
        </p:spPr>
        <p:txBody>
          <a:bodyPr/>
          <a:lstStyle/>
          <a:p>
            <a:pPr eaLnBrk="1" hangingPunct="1"/>
            <a:r>
              <a:rPr lang="en-US" b="1" dirty="0">
                <a:cs typeface="Arial" charset="0"/>
              </a:rPr>
              <a:t>Key Message: </a:t>
            </a:r>
            <a:r>
              <a:rPr lang="en-US" dirty="0">
                <a:cs typeface="Arial" charset="0"/>
              </a:rPr>
              <a:t>Grant Info</a:t>
            </a:r>
          </a:p>
          <a:p>
            <a:pPr eaLnBrk="1" hangingPunct="1"/>
            <a:r>
              <a:rPr lang="en-US" b="1" dirty="0">
                <a:cs typeface="Arial" charset="0"/>
              </a:rPr>
              <a:t>Est. Presentation Time: </a:t>
            </a:r>
            <a:r>
              <a:rPr lang="en-US" dirty="0">
                <a:cs typeface="Arial" charset="0"/>
              </a:rPr>
              <a:t>Less than 1 minute(s)</a:t>
            </a:r>
            <a:endParaRPr lang="en-US" b="1" dirty="0">
              <a:cs typeface="Arial" charset="0"/>
            </a:endParaRPr>
          </a:p>
          <a:p>
            <a:pPr eaLnBrk="1" hangingPunct="1"/>
            <a:r>
              <a:rPr lang="en-US" b="1" dirty="0">
                <a:cs typeface="Arial" charset="0"/>
              </a:rPr>
              <a:t>Explanation of Cues/Builds: </a:t>
            </a:r>
            <a:r>
              <a:rPr lang="en-US" dirty="0">
                <a:cs typeface="Arial" charset="0"/>
              </a:rPr>
              <a:t>None</a:t>
            </a:r>
          </a:p>
          <a:p>
            <a:pPr eaLnBrk="1" hangingPunct="1"/>
            <a:r>
              <a:rPr lang="en-US" b="1" dirty="0">
                <a:cs typeface="Arial" charset="0"/>
              </a:rPr>
              <a:t>Suggested Comments: </a:t>
            </a:r>
            <a:r>
              <a:rPr lang="en-US" dirty="0">
                <a:cs typeface="Arial" charset="0"/>
              </a:rPr>
              <a:t>Self explanatory</a:t>
            </a:r>
            <a:endParaRPr lang="en-US" b="1" dirty="0">
              <a:cs typeface="Arial" charset="0"/>
            </a:endParaRPr>
          </a:p>
          <a:p>
            <a:pPr eaLnBrk="1" hangingPunct="1"/>
            <a:r>
              <a:rPr lang="en-US" b="1" dirty="0">
                <a:cs typeface="Arial" charset="0"/>
              </a:rPr>
              <a:t>Suggested Questions: </a:t>
            </a:r>
            <a:r>
              <a:rPr lang="en-US" dirty="0">
                <a:cs typeface="Arial" charset="0"/>
              </a:rPr>
              <a:t>None</a:t>
            </a:r>
          </a:p>
          <a:p>
            <a:pPr eaLnBrk="1" hangingPunct="1"/>
            <a:r>
              <a:rPr lang="en-US" b="1" dirty="0">
                <a:cs typeface="Arial" charset="0"/>
              </a:rPr>
              <a:t>Additional Information: </a:t>
            </a:r>
            <a:r>
              <a:rPr lang="en-US" dirty="0">
                <a:cs typeface="Arial" charset="0"/>
              </a:rPr>
              <a:t>Information about the grant can be found at www.atssa.com</a:t>
            </a:r>
            <a:endParaRPr lang="en-US" b="1" dirty="0">
              <a:cs typeface="Arial" charset="0"/>
            </a:endParaRPr>
          </a:p>
          <a:p>
            <a:pPr eaLnBrk="1" hangingPunct="1"/>
            <a:r>
              <a:rPr lang="en-US" b="1" dirty="0">
                <a:cs typeface="Arial" charset="0"/>
              </a:rPr>
              <a:t>Possible Problems: </a:t>
            </a:r>
            <a:r>
              <a:rPr lang="en-US" dirty="0">
                <a:cs typeface="Arial" charset="0"/>
              </a:rPr>
              <a:t>None</a:t>
            </a:r>
          </a:p>
          <a:p>
            <a:pPr eaLnBrk="1" hangingPunct="1"/>
            <a:endParaRPr lang="en-US" dirty="0">
              <a:cs typeface="Arial" charset="0"/>
            </a:endParaRPr>
          </a:p>
        </p:txBody>
      </p:sp>
    </p:spTree>
    <p:extLst>
      <p:ext uri="{BB962C8B-B14F-4D97-AF65-F5344CB8AC3E}">
        <p14:creationId xmlns:p14="http://schemas.microsoft.com/office/powerpoint/2010/main" val="25771452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4" name="Rectangle 7"/>
          <p:cNvSpPr>
            <a:spLocks noGrp="1" noChangeArrowheads="1"/>
          </p:cNvSpPr>
          <p:nvPr>
            <p:ph type="sldNum" sz="quarter" idx="5"/>
          </p:nvPr>
        </p:nvSpPr>
        <p:spPr/>
        <p:txBody>
          <a:bodyPr/>
          <a:lstStyle/>
          <a:p>
            <a:pPr>
              <a:defRPr/>
            </a:pPr>
            <a:fld id="{3E64AC31-B40C-4442-9F05-E9E0051C4988}" type="slidenum">
              <a:rPr lang="en-US"/>
              <a:pPr>
                <a:defRPr/>
              </a:pPr>
              <a:t>3</a:t>
            </a:fld>
            <a:endParaRPr lang="en-US" dirty="0"/>
          </a:p>
        </p:txBody>
      </p:sp>
      <p:sp>
        <p:nvSpPr>
          <p:cNvPr id="157699"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157700"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r>
              <a:rPr lang="en-US" b="1" dirty="0"/>
              <a:t>Key Message: </a:t>
            </a:r>
            <a:r>
              <a:rPr lang="en-US" dirty="0"/>
              <a:t>Introduce ATSSA</a:t>
            </a:r>
            <a:endParaRPr lang="en-US" b="1" dirty="0"/>
          </a:p>
          <a:p>
            <a:pPr eaLnBrk="1" hangingPunct="1"/>
            <a:r>
              <a:rPr lang="en-US" b="1" dirty="0"/>
              <a:t>Est. Presentation Time: </a:t>
            </a:r>
            <a:r>
              <a:rPr lang="en-US" dirty="0"/>
              <a:t>Less than 1 minute(s)</a:t>
            </a:r>
            <a:endParaRPr lang="en-US" b="1" dirty="0"/>
          </a:p>
          <a:p>
            <a:pPr eaLnBrk="1" hangingPunct="1"/>
            <a:r>
              <a:rPr lang="en-US" b="1" dirty="0"/>
              <a:t>Explanation of Cues/Builds: </a:t>
            </a:r>
            <a:r>
              <a:rPr lang="en-US" dirty="0"/>
              <a:t>None</a:t>
            </a:r>
          </a:p>
          <a:p>
            <a:pPr eaLnBrk="1" hangingPunct="1"/>
            <a:r>
              <a:rPr lang="en-US" b="1" dirty="0"/>
              <a:t>Suggested Comments: </a:t>
            </a:r>
            <a:r>
              <a:rPr lang="en-US" dirty="0"/>
              <a:t>This course is presented to you by ATSSA, a national leader in work zone training.</a:t>
            </a:r>
          </a:p>
          <a:p>
            <a:pPr eaLnBrk="1" hangingPunct="1"/>
            <a:r>
              <a:rPr lang="en-US" b="1" dirty="0"/>
              <a:t>Suggested Questions: </a:t>
            </a:r>
            <a:r>
              <a:rPr lang="en-US" dirty="0"/>
              <a:t>How many of you have taken courses with ATSSA before? Which ones?</a:t>
            </a:r>
          </a:p>
          <a:p>
            <a:pPr eaLnBrk="1" hangingPunct="1"/>
            <a:r>
              <a:rPr lang="en-US" b="1" dirty="0"/>
              <a:t>Additional Information: </a:t>
            </a:r>
            <a:r>
              <a:rPr lang="en-US" dirty="0"/>
              <a:t>None</a:t>
            </a:r>
            <a:endParaRPr lang="en-US" b="1" dirty="0"/>
          </a:p>
          <a:p>
            <a:pPr eaLnBrk="1" hangingPunct="1"/>
            <a:r>
              <a:rPr lang="en-US" b="1" dirty="0"/>
              <a:t>Possible Problems: </a:t>
            </a:r>
            <a:r>
              <a:rPr lang="en-US" dirty="0"/>
              <a:t>Spell out the acronym. Do not assume everyone is familiar.</a:t>
            </a:r>
          </a:p>
        </p:txBody>
      </p:sp>
    </p:spTree>
    <p:extLst>
      <p:ext uri="{BB962C8B-B14F-4D97-AF65-F5344CB8AC3E}">
        <p14:creationId xmlns:p14="http://schemas.microsoft.com/office/powerpoint/2010/main" val="116834565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58" name="Rectangle 7"/>
          <p:cNvSpPr>
            <a:spLocks noGrp="1" noChangeArrowheads="1"/>
          </p:cNvSpPr>
          <p:nvPr>
            <p:ph type="sldNum" sz="quarter" idx="5"/>
          </p:nvPr>
        </p:nvSpPr>
        <p:spPr/>
        <p:txBody>
          <a:bodyPr/>
          <a:lstStyle/>
          <a:p>
            <a:pPr>
              <a:defRPr/>
            </a:pPr>
            <a:fld id="{9AEDE77B-21CF-48F1-823E-DE2A34616D59}" type="slidenum">
              <a:rPr lang="en-US"/>
              <a:pPr>
                <a:defRPr/>
              </a:pPr>
              <a:t>4</a:t>
            </a:fld>
            <a:endParaRPr lang="en-US" dirty="0"/>
          </a:p>
        </p:txBody>
      </p:sp>
      <p:sp>
        <p:nvSpPr>
          <p:cNvPr id="158723"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158724"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r>
              <a:rPr lang="en-US" b="1" dirty="0"/>
              <a:t>Key Message: </a:t>
            </a:r>
            <a:r>
              <a:rPr lang="en-US" dirty="0"/>
              <a:t>Briefly describe ATSSA</a:t>
            </a:r>
            <a:endParaRPr lang="en-US" b="1" dirty="0"/>
          </a:p>
          <a:p>
            <a:pPr eaLnBrk="1" hangingPunct="1"/>
            <a:r>
              <a:rPr lang="en-US" b="1" dirty="0"/>
              <a:t>Est. Presentation Time:  </a:t>
            </a:r>
            <a:r>
              <a:rPr lang="en-US" dirty="0"/>
              <a:t>1-minute(s)</a:t>
            </a:r>
            <a:endParaRPr lang="en-US" b="1" dirty="0"/>
          </a:p>
          <a:p>
            <a:pPr eaLnBrk="1" hangingPunct="1"/>
            <a:r>
              <a:rPr lang="en-US" b="1" dirty="0"/>
              <a:t>Explanation of Cues/Builds: </a:t>
            </a:r>
            <a:r>
              <a:rPr lang="en-US" dirty="0"/>
              <a:t>None</a:t>
            </a:r>
            <a:r>
              <a:rPr lang="en-US" b="1" dirty="0"/>
              <a:t> </a:t>
            </a:r>
            <a:endParaRPr lang="en-US" dirty="0"/>
          </a:p>
          <a:p>
            <a:pPr eaLnBrk="1" hangingPunct="1"/>
            <a:r>
              <a:rPr lang="en-US" b="1" dirty="0"/>
              <a:t>Suggested Comments: </a:t>
            </a:r>
            <a:r>
              <a:rPr lang="en-US" dirty="0"/>
              <a:t>Self explanatory</a:t>
            </a:r>
            <a:endParaRPr lang="en-US" b="1" dirty="0"/>
          </a:p>
          <a:p>
            <a:pPr eaLnBrk="1" hangingPunct="1"/>
            <a:r>
              <a:rPr lang="en-US" b="1" dirty="0"/>
              <a:t>Suggested Questions: </a:t>
            </a:r>
            <a:r>
              <a:rPr lang="en-US" dirty="0"/>
              <a:t>None</a:t>
            </a:r>
          </a:p>
          <a:p>
            <a:pPr eaLnBrk="1" hangingPunct="1"/>
            <a:r>
              <a:rPr lang="en-US" b="1" dirty="0"/>
              <a:t>Additional Information: </a:t>
            </a:r>
            <a:r>
              <a:rPr lang="en-US" dirty="0"/>
              <a:t>Fredericksburg is off I-95 between Richmond and Washington DC. ATSSA does not have individual memberships.</a:t>
            </a:r>
          </a:p>
          <a:p>
            <a:pPr eaLnBrk="1" hangingPunct="1"/>
            <a:r>
              <a:rPr lang="en-US" b="1" dirty="0"/>
              <a:t>Possible Problems: </a:t>
            </a:r>
            <a:r>
              <a:rPr lang="en-US" dirty="0"/>
              <a:t>This is not a sales pitch. The purpose of this slide is to give credibility to ATSSA and to you, as an ATSSA instructor. Keep this brief.</a:t>
            </a:r>
          </a:p>
        </p:txBody>
      </p:sp>
    </p:spTree>
    <p:extLst>
      <p:ext uri="{BB962C8B-B14F-4D97-AF65-F5344CB8AC3E}">
        <p14:creationId xmlns:p14="http://schemas.microsoft.com/office/powerpoint/2010/main" val="280100404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Key Message: </a:t>
            </a:r>
            <a:r>
              <a:rPr lang="en-US" dirty="0"/>
              <a:t>Outline what students</a:t>
            </a:r>
            <a:r>
              <a:rPr lang="en-US" baseline="0" dirty="0"/>
              <a:t> will know or be able to do upon completing this course.</a:t>
            </a:r>
          </a:p>
          <a:p>
            <a:endParaRPr lang="en-US" b="1" dirty="0"/>
          </a:p>
          <a:p>
            <a:pPr defTabSz="933070">
              <a:defRPr/>
            </a:pPr>
            <a:r>
              <a:rPr lang="en-US" b="1" dirty="0"/>
              <a:t>Background Information</a:t>
            </a:r>
            <a:r>
              <a:rPr lang="en-US" dirty="0"/>
              <a:t>: </a:t>
            </a:r>
          </a:p>
          <a:p>
            <a:pPr marL="174951" indent="-174951" defTabSz="933070">
              <a:buFont typeface="Arial" panose="020B0604020202020204" pitchFamily="34" charset="0"/>
              <a:buChar char="•"/>
              <a:defRPr/>
            </a:pPr>
            <a:r>
              <a:rPr lang="en-US" dirty="0"/>
              <a:t>Upon completing this course, students will understand the process for developing, implementing, and monitoring TMPs. </a:t>
            </a:r>
          </a:p>
          <a:p>
            <a:pPr marL="174951" indent="-174951" defTabSz="933070">
              <a:buFont typeface="Arial" panose="020B0604020202020204" pitchFamily="34" charset="0"/>
              <a:buChar char="•"/>
              <a:defRPr/>
            </a:pPr>
            <a:r>
              <a:rPr lang="en-US" dirty="0"/>
              <a:t>The primary intended audience for this training is transportation agency staff, including technical staff, (planners, designers, traffic engineers, highway/safety engineers, etc); management and executive-level staff responsible for setting policy and program direction; field staff responsible for building projects and managing work zones; and staff responsible for assessing performance in these areas.</a:t>
            </a:r>
          </a:p>
          <a:p>
            <a:pPr defTabSz="976575">
              <a:defRPr/>
            </a:pPr>
            <a:endParaRPr lang="en-US" b="1" dirty="0"/>
          </a:p>
          <a:p>
            <a:pPr defTabSz="976575">
              <a:defRPr/>
            </a:pPr>
            <a:r>
              <a:rPr lang="en-US" b="1" dirty="0"/>
              <a:t>Interaction: </a:t>
            </a:r>
            <a:r>
              <a:rPr lang="en-US" dirty="0"/>
              <a:t>None.</a:t>
            </a:r>
          </a:p>
          <a:p>
            <a:pPr defTabSz="976575">
              <a:defRPr/>
            </a:pPr>
            <a:endParaRPr lang="en-US" dirty="0"/>
          </a:p>
          <a:p>
            <a:pPr defTabSz="976575">
              <a:defRPr/>
            </a:pPr>
            <a:r>
              <a:rPr lang="en-US" b="1" dirty="0"/>
              <a:t>Notes: </a:t>
            </a:r>
            <a:r>
              <a:rPr lang="en-US" dirty="0"/>
              <a:t>None.</a:t>
            </a:r>
          </a:p>
          <a:p>
            <a:endParaRPr lang="en-US" dirty="0"/>
          </a:p>
        </p:txBody>
      </p:sp>
      <p:sp>
        <p:nvSpPr>
          <p:cNvPr id="5" name="Date Placeholder 4"/>
          <p:cNvSpPr>
            <a:spLocks noGrp="1"/>
          </p:cNvSpPr>
          <p:nvPr>
            <p:ph type="dt" idx="11"/>
          </p:nvPr>
        </p:nvSpPr>
        <p:spPr/>
        <p:txBody>
          <a:bodyPr/>
          <a:lstStyle/>
          <a:p>
            <a:endParaRPr lang="en-US" dirty="0"/>
          </a:p>
        </p:txBody>
      </p:sp>
    </p:spTree>
    <p:extLst>
      <p:ext uri="{BB962C8B-B14F-4D97-AF65-F5344CB8AC3E}">
        <p14:creationId xmlns:p14="http://schemas.microsoft.com/office/powerpoint/2010/main" val="46442225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10000"/>
          </a:bodyPr>
          <a:lstStyle/>
          <a:p>
            <a:r>
              <a:rPr lang="en-US" b="1" dirty="0"/>
              <a:t>Key Message:</a:t>
            </a:r>
            <a:r>
              <a:rPr lang="en-US" b="1" baseline="0" dirty="0"/>
              <a:t> </a:t>
            </a:r>
            <a:r>
              <a:rPr lang="en-US" b="0" baseline="0" dirty="0"/>
              <a:t>Outline course contents</a:t>
            </a:r>
          </a:p>
          <a:p>
            <a:pPr defTabSz="933070">
              <a:defRPr/>
            </a:pPr>
            <a:r>
              <a:rPr lang="en-US" b="1"/>
              <a:t>Background </a:t>
            </a:r>
            <a:r>
              <a:rPr lang="en-US" b="1" dirty="0"/>
              <a:t>Information</a:t>
            </a:r>
            <a:r>
              <a:rPr lang="en-US" dirty="0"/>
              <a:t>: </a:t>
            </a:r>
          </a:p>
          <a:p>
            <a:pPr marL="174951" indent="-174951">
              <a:buFont typeface="Arial" panose="020B0604020202020204" pitchFamily="34" charset="0"/>
              <a:buChar char="•"/>
            </a:pPr>
            <a:r>
              <a:rPr lang="en-US" dirty="0"/>
              <a:t>In Module 2: Work Zone Safety and Mobility Rule—</a:t>
            </a:r>
            <a:r>
              <a:rPr lang="en-US" baseline="0" dirty="0"/>
              <a:t>we’ll talk about the Rule and its </a:t>
            </a:r>
            <a:r>
              <a:rPr lang="en-US" dirty="0"/>
              <a:t>provisions, specifically as they pertain to the TMP process.</a:t>
            </a:r>
            <a:r>
              <a:rPr lang="en-US" baseline="0" dirty="0"/>
              <a:t> We’ll also look at various states “work zone safety and mobility polices”</a:t>
            </a:r>
            <a:r>
              <a:rPr lang="en-US" dirty="0"/>
              <a:t> </a:t>
            </a:r>
            <a:r>
              <a:rPr lang="en-US" baseline="0" dirty="0"/>
              <a:t> and available resources regarding TMP’s.</a:t>
            </a:r>
            <a:endParaRPr lang="en-US" dirty="0"/>
          </a:p>
          <a:p>
            <a:pPr marL="174951" indent="-174951">
              <a:buFont typeface="Arial" panose="020B0604020202020204" pitchFamily="34" charset="0"/>
              <a:buChar char="•"/>
            </a:pPr>
            <a:r>
              <a:rPr lang="en-US" dirty="0"/>
              <a:t>Moving on to Module 3: TMP Basics—we’ll discuss what a TMP is and why it’s needed, give an overview of the TMP process including the potential steps to be included in the TMP.</a:t>
            </a:r>
          </a:p>
          <a:p>
            <a:pPr marL="174951" indent="-174951">
              <a:buFont typeface="Arial" panose="020B0604020202020204" pitchFamily="34" charset="0"/>
              <a:buChar char="•"/>
            </a:pPr>
            <a:r>
              <a:rPr lang="en-US" dirty="0"/>
              <a:t>In Module 4: TMP Coordination (includes exercise)—we’ll talk about the appropriate level</a:t>
            </a:r>
            <a:r>
              <a:rPr lang="en-US" baseline="0" dirty="0"/>
              <a:t> of </a:t>
            </a:r>
            <a:r>
              <a:rPr lang="en-US" dirty="0"/>
              <a:t>coordination during the TMP development and implementation process, stakeholders that should be involved during coordination, coordination issues that need to be considered, and ways to achieve coordination while developing TMPs. </a:t>
            </a:r>
          </a:p>
          <a:p>
            <a:pPr marL="174951" indent="-174951">
              <a:buFont typeface="Arial" panose="020B0604020202020204" pitchFamily="34" charset="0"/>
              <a:buChar char="•"/>
            </a:pPr>
            <a:r>
              <a:rPr lang="en-US" dirty="0"/>
              <a:t>In Module 5: Work Zone Impacts Assessment (includes exercise)—we’ll look at work zone impacts assessment, the types of impacts to be concerned with, why and when to assess impacts,</a:t>
            </a:r>
            <a:r>
              <a:rPr lang="en-US" baseline="0" dirty="0"/>
              <a:t> and</a:t>
            </a:r>
            <a:r>
              <a:rPr lang="en-US" dirty="0"/>
              <a:t> a process that can be used to assess work zone impacts. </a:t>
            </a:r>
          </a:p>
          <a:p>
            <a:pPr marL="174951" indent="-174951">
              <a:buFont typeface="Arial" panose="020B0604020202020204" pitchFamily="34" charset="0"/>
              <a:buChar char="•"/>
            </a:pPr>
            <a:r>
              <a:rPr lang="en-US" dirty="0"/>
              <a:t>In</a:t>
            </a:r>
            <a:r>
              <a:rPr lang="en-US" baseline="0" dirty="0"/>
              <a:t> </a:t>
            </a:r>
            <a:r>
              <a:rPr lang="en-US" dirty="0"/>
              <a:t>Module 6: TMP Strategies (includes exercise)—we’ll talk about how to identify TMP Strategies and examples of possible TMP strategies. </a:t>
            </a:r>
          </a:p>
          <a:p>
            <a:pPr marL="174951" indent="-174951">
              <a:buFont typeface="Arial" panose="020B0604020202020204" pitchFamily="34" charset="0"/>
              <a:buChar char="•"/>
            </a:pPr>
            <a:r>
              <a:rPr lang="en-US" dirty="0"/>
              <a:t>Finally, for Module 7: TMP Approval and Implementation—we’ll discuss TMP review and approval, TMP implementation and monitoring, TMP revisions,</a:t>
            </a:r>
            <a:r>
              <a:rPr lang="en-US" baseline="0" dirty="0"/>
              <a:t> and </a:t>
            </a:r>
            <a:r>
              <a:rPr lang="en-US" dirty="0"/>
              <a:t>post-project evaluation. </a:t>
            </a:r>
          </a:p>
          <a:p>
            <a:r>
              <a:rPr lang="en-US" dirty="0"/>
              <a:t>Where applicable each module will have examples of how various agencies are approaching</a:t>
            </a:r>
            <a:r>
              <a:rPr lang="en-US" baseline="0" dirty="0"/>
              <a:t> various aspects of the rule provide examples of applications that have been used various projects.</a:t>
            </a:r>
            <a:endParaRPr lang="en-US" dirty="0"/>
          </a:p>
          <a:p>
            <a:r>
              <a:rPr lang="en-US" dirty="0"/>
              <a:t>We’ll</a:t>
            </a:r>
            <a:r>
              <a:rPr lang="en-US" baseline="0" dirty="0"/>
              <a:t> conclude the course </a:t>
            </a:r>
            <a:r>
              <a:rPr lang="en-US" dirty="0"/>
              <a:t>with</a:t>
            </a:r>
            <a:r>
              <a:rPr lang="en-US" baseline="0" dirty="0"/>
              <a:t> a g</a:t>
            </a:r>
            <a:r>
              <a:rPr lang="en-US" dirty="0"/>
              <a:t>eneral exercise and post course assessment.</a:t>
            </a:r>
            <a:endParaRPr lang="en-US" b="1" dirty="0"/>
          </a:p>
          <a:p>
            <a:pPr defTabSz="976575">
              <a:defRPr/>
            </a:pPr>
            <a:r>
              <a:rPr lang="en-US" b="1" dirty="0"/>
              <a:t>Interaction: </a:t>
            </a:r>
            <a:r>
              <a:rPr lang="en-US" dirty="0"/>
              <a:t>None.</a:t>
            </a:r>
          </a:p>
          <a:p>
            <a:pPr defTabSz="976575">
              <a:defRPr/>
            </a:pPr>
            <a:r>
              <a:rPr lang="en-US" b="1" dirty="0"/>
              <a:t>Notes: </a:t>
            </a:r>
            <a:r>
              <a:rPr lang="en-US" dirty="0"/>
              <a:t>None.</a:t>
            </a:r>
          </a:p>
          <a:p>
            <a:pPr eaLnBrk="1" hangingPunct="1"/>
            <a:endParaRPr lang="en-US" b="0" dirty="0"/>
          </a:p>
          <a:p>
            <a:endParaRPr lang="en-US" dirty="0"/>
          </a:p>
        </p:txBody>
      </p:sp>
      <p:sp>
        <p:nvSpPr>
          <p:cNvPr id="5" name="Date Placeholder 4"/>
          <p:cNvSpPr>
            <a:spLocks noGrp="1"/>
          </p:cNvSpPr>
          <p:nvPr>
            <p:ph type="dt" idx="11"/>
          </p:nvPr>
        </p:nvSpPr>
        <p:spPr/>
        <p:txBody>
          <a:bodyPr/>
          <a:lstStyle/>
          <a:p>
            <a:endParaRPr lang="en-US" dirty="0"/>
          </a:p>
        </p:txBody>
      </p:sp>
    </p:spTree>
    <p:extLst>
      <p:ext uri="{BB962C8B-B14F-4D97-AF65-F5344CB8AC3E}">
        <p14:creationId xmlns:p14="http://schemas.microsoft.com/office/powerpoint/2010/main" val="423729770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026" name="Rectangle 7"/>
          <p:cNvSpPr>
            <a:spLocks noGrp="1" noChangeArrowheads="1"/>
          </p:cNvSpPr>
          <p:nvPr>
            <p:ph type="sldNum" sz="quarter" idx="5"/>
          </p:nvPr>
        </p:nvSpPr>
        <p:spPr/>
        <p:txBody>
          <a:bodyPr/>
          <a:lstStyle/>
          <a:p>
            <a:pPr>
              <a:defRPr/>
            </a:pPr>
            <a:fld id="{A863C1A6-4C97-4CBC-B853-49F563E68A9B}" type="slidenum">
              <a:rPr lang="en-US"/>
              <a:pPr>
                <a:defRPr/>
              </a:pPr>
              <a:t>7</a:t>
            </a:fld>
            <a:endParaRPr lang="en-US" dirty="0"/>
          </a:p>
        </p:txBody>
      </p:sp>
      <p:sp>
        <p:nvSpPr>
          <p:cNvPr id="162819" name="Rectangle 2"/>
          <p:cNvSpPr>
            <a:spLocks noGrp="1" noRot="1" noChangeAspect="1" noChangeArrowheads="1" noTextEdit="1"/>
          </p:cNvSpPr>
          <p:nvPr>
            <p:ph type="sldImg"/>
          </p:nvPr>
        </p:nvSpPr>
        <p:spPr bwMode="auto">
          <a:xfrm>
            <a:off x="1112838" y="695325"/>
            <a:ext cx="4646612" cy="3484563"/>
          </a:xfrm>
          <a:noFill/>
          <a:ln>
            <a:solidFill>
              <a:srgbClr val="000000"/>
            </a:solidFill>
            <a:miter lim="800000"/>
            <a:headEnd/>
            <a:tailEnd/>
          </a:ln>
        </p:spPr>
      </p:sp>
      <p:sp>
        <p:nvSpPr>
          <p:cNvPr id="162820" name="Rectangle 3"/>
          <p:cNvSpPr>
            <a:spLocks noGrp="1" noChangeArrowheads="1"/>
          </p:cNvSpPr>
          <p:nvPr>
            <p:ph type="body" idx="1"/>
          </p:nvPr>
        </p:nvSpPr>
        <p:spPr bwMode="auto">
          <a:xfrm>
            <a:off x="533400" y="4419600"/>
            <a:ext cx="5791200" cy="4283075"/>
          </a:xfrm>
          <a:noFill/>
        </p:spPr>
        <p:txBody>
          <a:bodyPr wrap="square" numCol="1" anchor="t" anchorCtr="0" compatLnSpc="1">
            <a:prstTxWarp prst="textNoShape">
              <a:avLst/>
            </a:prstTxWarp>
          </a:bodyPr>
          <a:lstStyle/>
          <a:p>
            <a:pPr eaLnBrk="1" hangingPunct="1"/>
            <a:r>
              <a:rPr lang="en-US" b="1" dirty="0"/>
              <a:t>Key Message: </a:t>
            </a:r>
            <a:r>
              <a:rPr lang="en-US" dirty="0"/>
              <a:t>Introduction of participants</a:t>
            </a:r>
            <a:endParaRPr lang="en-US" b="1" dirty="0"/>
          </a:p>
          <a:p>
            <a:pPr eaLnBrk="1" hangingPunct="1"/>
            <a:r>
              <a:rPr lang="en-US" b="1" dirty="0"/>
              <a:t>Est. Presentation Time:  </a:t>
            </a:r>
            <a:r>
              <a:rPr lang="en-US" dirty="0"/>
              <a:t>Depending on the number of participants</a:t>
            </a:r>
          </a:p>
          <a:p>
            <a:pPr eaLnBrk="1" hangingPunct="1"/>
            <a:r>
              <a:rPr lang="en-US" b="1" dirty="0"/>
              <a:t>Explanation of Cues/Builds: </a:t>
            </a:r>
            <a:r>
              <a:rPr lang="en-US" dirty="0"/>
              <a:t>None</a:t>
            </a:r>
          </a:p>
          <a:p>
            <a:pPr eaLnBrk="1" hangingPunct="1"/>
            <a:r>
              <a:rPr lang="en-US" b="1" dirty="0"/>
              <a:t>Suggested Comments: </a:t>
            </a:r>
            <a:r>
              <a:rPr lang="en-US" dirty="0"/>
              <a:t>Please tell your name, who you work for, the city and state where you work and the type of work you do.</a:t>
            </a:r>
            <a:endParaRPr lang="en-US" b="1" dirty="0"/>
          </a:p>
          <a:p>
            <a:pPr eaLnBrk="1" hangingPunct="1"/>
            <a:r>
              <a:rPr lang="en-US" b="1" dirty="0"/>
              <a:t>Suggested Questions: </a:t>
            </a:r>
            <a:r>
              <a:rPr lang="en-US" dirty="0"/>
              <a:t>None</a:t>
            </a:r>
          </a:p>
          <a:p>
            <a:pPr eaLnBrk="1" hangingPunct="1"/>
            <a:r>
              <a:rPr lang="en-US" b="1" dirty="0"/>
              <a:t>Additional Information: </a:t>
            </a:r>
            <a:r>
              <a:rPr lang="en-US" dirty="0"/>
              <a:t>This is important, to know the experience of those in the class. Do not skip it!</a:t>
            </a:r>
            <a:endParaRPr lang="en-US" b="1" dirty="0"/>
          </a:p>
          <a:p>
            <a:pPr eaLnBrk="1" hangingPunct="1"/>
            <a:r>
              <a:rPr lang="en-US" b="1" dirty="0"/>
              <a:t>Possible Problems: </a:t>
            </a:r>
            <a:r>
              <a:rPr lang="en-US" dirty="0"/>
              <a:t>Keep this moving. If a student starts to ramble, point to the next person and move on. </a:t>
            </a:r>
          </a:p>
          <a:p>
            <a:pPr eaLnBrk="1" hangingPunct="1"/>
            <a:endParaRPr lang="en-US" dirty="0"/>
          </a:p>
        </p:txBody>
      </p:sp>
    </p:spTree>
    <p:extLst>
      <p:ext uri="{BB962C8B-B14F-4D97-AF65-F5344CB8AC3E}">
        <p14:creationId xmlns:p14="http://schemas.microsoft.com/office/powerpoint/2010/main" val="93944880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050" name="Rectangle 7"/>
          <p:cNvSpPr>
            <a:spLocks noGrp="1" noChangeArrowheads="1"/>
          </p:cNvSpPr>
          <p:nvPr>
            <p:ph type="sldNum" sz="quarter" idx="5"/>
          </p:nvPr>
        </p:nvSpPr>
        <p:spPr/>
        <p:txBody>
          <a:bodyPr/>
          <a:lstStyle/>
          <a:p>
            <a:pPr>
              <a:defRPr/>
            </a:pPr>
            <a:fld id="{60C873C6-9AA9-4A0D-B86B-46931E3F6033}" type="slidenum">
              <a:rPr lang="en-US"/>
              <a:pPr>
                <a:defRPr/>
              </a:pPr>
              <a:t>8</a:t>
            </a:fld>
            <a:endParaRPr lang="en-US" dirty="0"/>
          </a:p>
        </p:txBody>
      </p:sp>
      <p:sp>
        <p:nvSpPr>
          <p:cNvPr id="163843" name="Rectangle 2"/>
          <p:cNvSpPr>
            <a:spLocks noGrp="1" noRot="1" noChangeAspect="1" noChangeArrowheads="1" noTextEdit="1"/>
          </p:cNvSpPr>
          <p:nvPr>
            <p:ph type="sldImg"/>
          </p:nvPr>
        </p:nvSpPr>
        <p:spPr bwMode="auto">
          <a:xfrm>
            <a:off x="1112838" y="695325"/>
            <a:ext cx="4646612" cy="3484563"/>
          </a:xfrm>
          <a:noFill/>
          <a:ln>
            <a:solidFill>
              <a:srgbClr val="000000"/>
            </a:solidFill>
            <a:miter lim="800000"/>
            <a:headEnd/>
            <a:tailEnd/>
          </a:ln>
        </p:spPr>
      </p:sp>
      <p:sp>
        <p:nvSpPr>
          <p:cNvPr id="163844" name="Rectangle 3"/>
          <p:cNvSpPr>
            <a:spLocks noGrp="1" noChangeArrowheads="1"/>
          </p:cNvSpPr>
          <p:nvPr>
            <p:ph type="body" idx="1"/>
          </p:nvPr>
        </p:nvSpPr>
        <p:spPr bwMode="auto">
          <a:xfrm>
            <a:off x="685800" y="4572000"/>
            <a:ext cx="5638800" cy="4283075"/>
          </a:xfrm>
          <a:noFill/>
        </p:spPr>
        <p:txBody>
          <a:bodyPr wrap="square" numCol="1" anchor="t" anchorCtr="0" compatLnSpc="1">
            <a:prstTxWarp prst="textNoShape">
              <a:avLst/>
            </a:prstTxWarp>
          </a:bodyPr>
          <a:lstStyle/>
          <a:p>
            <a:pPr eaLnBrk="1" hangingPunct="1"/>
            <a:r>
              <a:rPr lang="en-US" b="1" dirty="0"/>
              <a:t>Key Message: </a:t>
            </a:r>
            <a:r>
              <a:rPr lang="en-US" dirty="0"/>
              <a:t>Introduce yourself</a:t>
            </a:r>
            <a:endParaRPr lang="en-US" b="1" dirty="0"/>
          </a:p>
          <a:p>
            <a:pPr eaLnBrk="1" hangingPunct="1"/>
            <a:r>
              <a:rPr lang="en-US" b="1" dirty="0"/>
              <a:t>Est. Presentation Time:  </a:t>
            </a:r>
            <a:r>
              <a:rPr lang="en-US" dirty="0"/>
              <a:t>1-2 minute(s)</a:t>
            </a:r>
            <a:endParaRPr lang="en-US" b="1" dirty="0"/>
          </a:p>
          <a:p>
            <a:pPr eaLnBrk="1" hangingPunct="1"/>
            <a:r>
              <a:rPr lang="en-US" b="1" dirty="0"/>
              <a:t>Explanation of Cues/Builds: </a:t>
            </a:r>
            <a:r>
              <a:rPr lang="en-US" dirty="0"/>
              <a:t>None</a:t>
            </a:r>
          </a:p>
          <a:p>
            <a:pPr eaLnBrk="1" hangingPunct="1"/>
            <a:r>
              <a:rPr lang="en-US" b="1" dirty="0"/>
              <a:t>Suggested Comments: </a:t>
            </a:r>
            <a:r>
              <a:rPr lang="en-US" dirty="0"/>
              <a:t>As I said earlier, my name is _______. I have been teaching for ATSSA for ___ years. I got my experience working for _____ where I worked for __ years. You may call me by my first name. </a:t>
            </a:r>
            <a:endParaRPr lang="en-US" b="1" dirty="0"/>
          </a:p>
          <a:p>
            <a:pPr eaLnBrk="1" hangingPunct="1"/>
            <a:r>
              <a:rPr lang="en-US" b="1" dirty="0"/>
              <a:t>Suggested Questions: </a:t>
            </a:r>
            <a:r>
              <a:rPr lang="en-US" dirty="0"/>
              <a:t>None</a:t>
            </a:r>
          </a:p>
          <a:p>
            <a:pPr eaLnBrk="1" hangingPunct="1"/>
            <a:r>
              <a:rPr lang="en-US" b="1" dirty="0"/>
              <a:t>Additional Information: </a:t>
            </a:r>
            <a:r>
              <a:rPr lang="en-US" dirty="0"/>
              <a:t>The purpose of this is to establish credibility as an instructor. Limit the experience listed to things related to work zone safety.</a:t>
            </a:r>
            <a:endParaRPr lang="en-US" b="1" dirty="0"/>
          </a:p>
          <a:p>
            <a:pPr eaLnBrk="1" hangingPunct="1"/>
            <a:r>
              <a:rPr lang="en-US" b="1" dirty="0"/>
              <a:t>Possible Problems: </a:t>
            </a:r>
            <a:r>
              <a:rPr lang="en-US" dirty="0"/>
              <a:t>Too much of a resume here may create the impression that you are above your audience and may be a barrier to communication. Say that you welcome questions.</a:t>
            </a:r>
          </a:p>
          <a:p>
            <a:pPr eaLnBrk="1" hangingPunct="1"/>
            <a:endParaRPr lang="en-US" sz="1800" dirty="0"/>
          </a:p>
        </p:txBody>
      </p:sp>
    </p:spTree>
    <p:extLst>
      <p:ext uri="{BB962C8B-B14F-4D97-AF65-F5344CB8AC3E}">
        <p14:creationId xmlns:p14="http://schemas.microsoft.com/office/powerpoint/2010/main" val="135058625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Rot="1" noChangeAspect="1" noChangeArrowheads="1" noTextEdit="1"/>
          </p:cNvSpPr>
          <p:nvPr>
            <p:ph type="sldImg"/>
          </p:nvPr>
        </p:nvSpPr>
        <p:spPr>
          <a:xfrm>
            <a:off x="1258888" y="719138"/>
            <a:ext cx="4803775" cy="3602037"/>
          </a:xfrm>
          <a:ln/>
        </p:spPr>
      </p:sp>
      <p:sp>
        <p:nvSpPr>
          <p:cNvPr id="26627" name="Rectangle 3"/>
          <p:cNvSpPr>
            <a:spLocks noGrp="1" noChangeArrowheads="1"/>
          </p:cNvSpPr>
          <p:nvPr>
            <p:ph type="body" idx="1"/>
          </p:nvPr>
        </p:nvSpPr>
        <p:spPr>
          <a:xfrm>
            <a:off x="975360" y="4560570"/>
            <a:ext cx="5364480" cy="4322207"/>
          </a:xfrm>
          <a:noFill/>
          <a:ln/>
        </p:spPr>
        <p:txBody>
          <a:bodyPr lIns="97396" tIns="48698" rIns="97396" bIns="48698"/>
          <a:lstStyle/>
          <a:p>
            <a:r>
              <a:rPr lang="en-US" b="1" dirty="0"/>
              <a:t>Key Message: </a:t>
            </a:r>
            <a:r>
              <a:rPr lang="en-US" dirty="0"/>
              <a:t>Discuss the exam</a:t>
            </a:r>
            <a:endParaRPr lang="en-US" b="1" dirty="0"/>
          </a:p>
          <a:p>
            <a:r>
              <a:rPr lang="en-US" b="1" dirty="0"/>
              <a:t>Background Information: </a:t>
            </a:r>
            <a:r>
              <a:rPr lang="en-US" dirty="0"/>
              <a:t>None</a:t>
            </a:r>
            <a:endParaRPr lang="en-US" b="1" dirty="0"/>
          </a:p>
          <a:p>
            <a:r>
              <a:rPr lang="en-US" b="1" dirty="0"/>
              <a:t>Interactivity: </a:t>
            </a:r>
            <a:r>
              <a:rPr lang="en-US" dirty="0"/>
              <a:t>None</a:t>
            </a:r>
          </a:p>
          <a:p>
            <a:pPr eaLnBrk="1" hangingPunct="1"/>
            <a:r>
              <a:rPr lang="en-US" sz="2100" dirty="0"/>
              <a:t>Notes: None</a:t>
            </a:r>
          </a:p>
        </p:txBody>
      </p:sp>
      <p:sp>
        <p:nvSpPr>
          <p:cNvPr id="2" name="Date Placeholder 1"/>
          <p:cNvSpPr>
            <a:spLocks noGrp="1"/>
          </p:cNvSpPr>
          <p:nvPr>
            <p:ph type="dt" idx="10"/>
          </p:nvPr>
        </p:nvSpPr>
        <p:spPr/>
        <p:txBody>
          <a:bodyPr/>
          <a:lstStyle/>
          <a:p>
            <a:endParaRPr lang="en-US" dirty="0"/>
          </a:p>
        </p:txBody>
      </p:sp>
    </p:spTree>
    <p:extLst>
      <p:ext uri="{BB962C8B-B14F-4D97-AF65-F5344CB8AC3E}">
        <p14:creationId xmlns:p14="http://schemas.microsoft.com/office/powerpoint/2010/main" val="180209156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65703" y="1416947"/>
            <a:ext cx="7772400" cy="1470025"/>
          </a:xfrm>
        </p:spPr>
        <p:txBody>
          <a:bodyPr>
            <a:normAutofit/>
          </a:bodyPr>
          <a:lstStyle>
            <a:lvl1pPr algn="ctr">
              <a:defRPr sz="3600" i="0"/>
            </a:lvl1pPr>
          </a:lstStyle>
          <a:p>
            <a:r>
              <a:rPr lang="en-US"/>
              <a:t>Click to edit Master title style</a:t>
            </a:r>
          </a:p>
        </p:txBody>
      </p:sp>
      <p:sp>
        <p:nvSpPr>
          <p:cNvPr id="3" name="Subtitle 2"/>
          <p:cNvSpPr>
            <a:spLocks noGrp="1"/>
          </p:cNvSpPr>
          <p:nvPr>
            <p:ph type="subTitle" idx="1"/>
          </p:nvPr>
        </p:nvSpPr>
        <p:spPr>
          <a:xfrm>
            <a:off x="1351503" y="3182801"/>
            <a:ext cx="6400800" cy="1150042"/>
          </a:xfrm>
        </p:spPr>
        <p:txBody>
          <a:bodyPr anchor="ctr"/>
          <a:lstStyle>
            <a:lvl1pPr marL="0" indent="0" algn="ctr">
              <a:buNone/>
              <a:defRPr b="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sp>
        <p:nvSpPr>
          <p:cNvPr id="11" name="Text Placeholder 10"/>
          <p:cNvSpPr>
            <a:spLocks noGrp="1"/>
          </p:cNvSpPr>
          <p:nvPr>
            <p:ph type="body" sz="quarter" idx="11"/>
          </p:nvPr>
        </p:nvSpPr>
        <p:spPr>
          <a:xfrm>
            <a:off x="2870814" y="5177506"/>
            <a:ext cx="3362178" cy="407377"/>
          </a:xfrm>
        </p:spPr>
        <p:txBody>
          <a:bodyPr anchor="ctr">
            <a:noAutofit/>
          </a:bodyPr>
          <a:lstStyle>
            <a:lvl1pPr marL="0" indent="0" algn="ctr">
              <a:buNone/>
              <a:defRPr sz="1800">
                <a:solidFill>
                  <a:schemeClr val="bg1">
                    <a:lumMod val="50000"/>
                  </a:schemeClr>
                </a:solidFill>
                <a:latin typeface="Arial" panose="020B0604020202020204" pitchFamily="34" charset="0"/>
                <a:cs typeface="Arial" panose="020B0604020202020204" pitchFamily="34" charset="0"/>
              </a:defRPr>
            </a:lvl1pPr>
            <a:lvl2pPr marL="457200" indent="0">
              <a:buNone/>
              <a:defRPr sz="1600">
                <a:solidFill>
                  <a:schemeClr val="bg1">
                    <a:lumMod val="50000"/>
                  </a:schemeClr>
                </a:solidFill>
                <a:latin typeface="Arial" panose="020B0604020202020204" pitchFamily="34" charset="0"/>
                <a:cs typeface="Arial" panose="020B0604020202020204" pitchFamily="34" charset="0"/>
              </a:defRPr>
            </a:lvl2pPr>
            <a:lvl3pPr marL="914400" indent="0">
              <a:buNone/>
              <a:defRPr sz="1600">
                <a:solidFill>
                  <a:schemeClr val="bg1">
                    <a:lumMod val="50000"/>
                  </a:schemeClr>
                </a:solidFill>
                <a:latin typeface="Arial" panose="020B0604020202020204" pitchFamily="34" charset="0"/>
                <a:cs typeface="Arial" panose="020B0604020202020204" pitchFamily="34" charset="0"/>
              </a:defRPr>
            </a:lvl3pPr>
            <a:lvl4pPr marL="1371600" indent="0">
              <a:buNone/>
              <a:defRPr sz="1600">
                <a:solidFill>
                  <a:schemeClr val="bg1">
                    <a:lumMod val="50000"/>
                  </a:schemeClr>
                </a:solidFill>
                <a:latin typeface="Arial" panose="020B0604020202020204" pitchFamily="34" charset="0"/>
                <a:cs typeface="Arial" panose="020B0604020202020204" pitchFamily="34" charset="0"/>
              </a:defRPr>
            </a:lvl4pPr>
            <a:lvl5pPr marL="1828800" indent="0">
              <a:buNone/>
              <a:defRPr sz="1600">
                <a:solidFill>
                  <a:schemeClr val="bg1">
                    <a:lumMod val="50000"/>
                  </a:schemeClr>
                </a:solidFill>
                <a:latin typeface="Arial" panose="020B0604020202020204" pitchFamily="34" charset="0"/>
                <a:cs typeface="Arial" panose="020B0604020202020204" pitchFamily="34" charset="0"/>
              </a:defRPr>
            </a:lvl5pPr>
          </a:lstStyle>
          <a:p>
            <a:pPr lvl="0"/>
            <a:r>
              <a:rPr lang="en-US" dirty="0"/>
              <a:t>Click to edit Master text style</a:t>
            </a:r>
          </a:p>
        </p:txBody>
      </p:sp>
    </p:spTree>
    <p:extLst>
      <p:ext uri="{BB962C8B-B14F-4D97-AF65-F5344CB8AC3E}">
        <p14:creationId xmlns:p14="http://schemas.microsoft.com/office/powerpoint/2010/main" val="237846443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65703" y="1416947"/>
            <a:ext cx="7772400" cy="1470025"/>
          </a:xfrm>
        </p:spPr>
        <p:txBody>
          <a:bodyPr>
            <a:normAutofit/>
          </a:bodyPr>
          <a:lstStyle>
            <a:lvl1pPr algn="ctr">
              <a:defRPr sz="3600" i="0"/>
            </a:lvl1pPr>
          </a:lstStyle>
          <a:p>
            <a:r>
              <a:rPr lang="en-US"/>
              <a:t>Click to edit Master title style</a:t>
            </a:r>
          </a:p>
        </p:txBody>
      </p:sp>
      <p:sp>
        <p:nvSpPr>
          <p:cNvPr id="3" name="Subtitle 2"/>
          <p:cNvSpPr>
            <a:spLocks noGrp="1"/>
          </p:cNvSpPr>
          <p:nvPr>
            <p:ph type="subTitle" idx="1"/>
          </p:nvPr>
        </p:nvSpPr>
        <p:spPr>
          <a:xfrm>
            <a:off x="1351503" y="3182801"/>
            <a:ext cx="6400800" cy="1150042"/>
          </a:xfrm>
        </p:spPr>
        <p:txBody>
          <a:bodyPr anchor="ctr"/>
          <a:lstStyle>
            <a:lvl1pPr marL="0" indent="0" algn="ctr">
              <a:buNone/>
              <a:defRPr b="0">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sp>
        <p:nvSpPr>
          <p:cNvPr id="11" name="Text Placeholder 10"/>
          <p:cNvSpPr>
            <a:spLocks noGrp="1"/>
          </p:cNvSpPr>
          <p:nvPr>
            <p:ph type="body" sz="quarter" idx="11"/>
          </p:nvPr>
        </p:nvSpPr>
        <p:spPr>
          <a:xfrm>
            <a:off x="2870814" y="5177506"/>
            <a:ext cx="3362178" cy="407377"/>
          </a:xfrm>
        </p:spPr>
        <p:txBody>
          <a:bodyPr anchor="ctr">
            <a:noAutofit/>
          </a:bodyPr>
          <a:lstStyle>
            <a:lvl1pPr marL="0" indent="0" algn="ctr">
              <a:buNone/>
              <a:defRPr sz="1800">
                <a:solidFill>
                  <a:schemeClr val="bg1"/>
                </a:solidFill>
                <a:latin typeface="Arial" panose="020B0604020202020204" pitchFamily="34" charset="0"/>
                <a:cs typeface="Arial" panose="020B0604020202020204" pitchFamily="34" charset="0"/>
              </a:defRPr>
            </a:lvl1pPr>
            <a:lvl2pPr marL="457200" indent="0">
              <a:buNone/>
              <a:defRPr sz="1600">
                <a:solidFill>
                  <a:schemeClr val="bg1">
                    <a:lumMod val="50000"/>
                  </a:schemeClr>
                </a:solidFill>
                <a:latin typeface="Arial" panose="020B0604020202020204" pitchFamily="34" charset="0"/>
                <a:cs typeface="Arial" panose="020B0604020202020204" pitchFamily="34" charset="0"/>
              </a:defRPr>
            </a:lvl2pPr>
            <a:lvl3pPr marL="914400" indent="0">
              <a:buNone/>
              <a:defRPr sz="1600">
                <a:solidFill>
                  <a:schemeClr val="bg1">
                    <a:lumMod val="50000"/>
                  </a:schemeClr>
                </a:solidFill>
                <a:latin typeface="Arial" panose="020B0604020202020204" pitchFamily="34" charset="0"/>
                <a:cs typeface="Arial" panose="020B0604020202020204" pitchFamily="34" charset="0"/>
              </a:defRPr>
            </a:lvl3pPr>
            <a:lvl4pPr marL="1371600" indent="0">
              <a:buNone/>
              <a:defRPr sz="1600">
                <a:solidFill>
                  <a:schemeClr val="bg1">
                    <a:lumMod val="50000"/>
                  </a:schemeClr>
                </a:solidFill>
                <a:latin typeface="Arial" panose="020B0604020202020204" pitchFamily="34" charset="0"/>
                <a:cs typeface="Arial" panose="020B0604020202020204" pitchFamily="34" charset="0"/>
              </a:defRPr>
            </a:lvl4pPr>
            <a:lvl5pPr marL="1828800" indent="0">
              <a:buNone/>
              <a:defRPr sz="1600">
                <a:solidFill>
                  <a:schemeClr val="bg1">
                    <a:lumMod val="50000"/>
                  </a:schemeClr>
                </a:solidFill>
                <a:latin typeface="Arial" panose="020B0604020202020204" pitchFamily="34" charset="0"/>
                <a:cs typeface="Arial" panose="020B0604020202020204" pitchFamily="34" charset="0"/>
              </a:defRPr>
            </a:lvl5pPr>
          </a:lstStyle>
          <a:p>
            <a:pPr lvl="0"/>
            <a:r>
              <a:rPr lang="en-US" dirty="0"/>
              <a:t>Click to edit Master text style</a:t>
            </a:r>
          </a:p>
        </p:txBody>
      </p:sp>
    </p:spTree>
    <p:extLst>
      <p:ext uri="{BB962C8B-B14F-4D97-AF65-F5344CB8AC3E}">
        <p14:creationId xmlns:p14="http://schemas.microsoft.com/office/powerpoint/2010/main" val="23574539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Section Break">
    <p:spTree>
      <p:nvGrpSpPr>
        <p:cNvPr id="1" name=""/>
        <p:cNvGrpSpPr/>
        <p:nvPr/>
      </p:nvGrpSpPr>
      <p:grpSpPr>
        <a:xfrm>
          <a:off x="0" y="0"/>
          <a:ext cx="0" cy="0"/>
          <a:chOff x="0" y="0"/>
          <a:chExt cx="0" cy="0"/>
        </a:xfrm>
      </p:grpSpPr>
      <p:sp>
        <p:nvSpPr>
          <p:cNvPr id="2" name="Title 1"/>
          <p:cNvSpPr>
            <a:spLocks noGrp="1"/>
          </p:cNvSpPr>
          <p:nvPr>
            <p:ph type="title"/>
          </p:nvPr>
        </p:nvSpPr>
        <p:spPr>
          <a:xfrm>
            <a:off x="471559" y="2651489"/>
            <a:ext cx="8229600" cy="839787"/>
          </a:xfrm>
        </p:spPr>
        <p:txBody>
          <a:bodyPr/>
          <a:lstStyle>
            <a:lvl1pPr algn="ctr">
              <a:defRPr/>
            </a:lvl1pPr>
          </a:lstStyle>
          <a:p>
            <a:r>
              <a:rPr lang="en-US" dirty="0"/>
              <a:t>Click to edit Master title style</a:t>
            </a:r>
          </a:p>
        </p:txBody>
      </p:sp>
    </p:spTree>
    <p:extLst>
      <p:ext uri="{BB962C8B-B14F-4D97-AF65-F5344CB8AC3E}">
        <p14:creationId xmlns:p14="http://schemas.microsoft.com/office/powerpoint/2010/main" val="253189485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0458" y="583552"/>
            <a:ext cx="8229600" cy="839787"/>
          </a:xfrm>
        </p:spPr>
        <p:txBody>
          <a:bodyPr/>
          <a:lstStyle/>
          <a:p>
            <a:r>
              <a:rPr lang="en-US"/>
              <a:t>Click to edit Master title style</a:t>
            </a:r>
          </a:p>
        </p:txBody>
      </p:sp>
    </p:spTree>
    <p:extLst>
      <p:ext uri="{BB962C8B-B14F-4D97-AF65-F5344CB8AC3E}">
        <p14:creationId xmlns:p14="http://schemas.microsoft.com/office/powerpoint/2010/main" val="297349510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25699288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450458" y="1343465"/>
            <a:ext cx="8229600" cy="4396153"/>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a:xfrm>
            <a:off x="450458" y="582134"/>
            <a:ext cx="8229600" cy="659859"/>
          </a:xfrm>
        </p:spPr>
        <p:txBody>
          <a:bodyPr>
            <a:normAutofit/>
          </a:bodyPr>
          <a:lstStyle>
            <a:lvl1pPr algn="l">
              <a:defRPr sz="3600" b="1">
                <a:solidFill>
                  <a:schemeClr val="bg1"/>
                </a:solidFill>
              </a:defRPr>
            </a:lvl1pPr>
          </a:lstStyle>
          <a:p>
            <a:r>
              <a:rPr lang="en-US" dirty="0"/>
              <a:t>Click to edit Master title style</a:t>
            </a:r>
          </a:p>
        </p:txBody>
      </p:sp>
    </p:spTree>
    <p:extLst>
      <p:ext uri="{BB962C8B-B14F-4D97-AF65-F5344CB8AC3E}">
        <p14:creationId xmlns:p14="http://schemas.microsoft.com/office/powerpoint/2010/main" val="184847780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Content Placeholder 2"/>
          <p:cNvSpPr>
            <a:spLocks noGrp="1"/>
          </p:cNvSpPr>
          <p:nvPr>
            <p:ph sz="half" idx="1"/>
          </p:nvPr>
        </p:nvSpPr>
        <p:spPr>
          <a:xfrm>
            <a:off x="457200" y="1311807"/>
            <a:ext cx="4038600" cy="4484082"/>
          </a:xfrm>
        </p:spPr>
        <p:txBody>
          <a:bodyPr/>
          <a:lstStyle>
            <a:lvl1pPr>
              <a:defRPr sz="2400"/>
            </a:lvl1pPr>
            <a:lvl2pPr>
              <a:defRPr sz="2000"/>
            </a:lvl2pPr>
            <a:lvl3pPr>
              <a:defRPr sz="1800"/>
            </a:lvl3pPr>
            <a:lvl4pPr>
              <a:defRPr sz="1600"/>
            </a:lvl4pPr>
            <a:lvl5pPr>
              <a:defRPr sz="16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4648200" y="1311807"/>
            <a:ext cx="4038600" cy="4484082"/>
          </a:xfrm>
        </p:spPr>
        <p:txBody>
          <a:bodyPr/>
          <a:lstStyle>
            <a:lvl1pPr>
              <a:defRPr sz="2400"/>
            </a:lvl1pPr>
            <a:lvl2pPr>
              <a:defRPr sz="2000"/>
            </a:lvl2pPr>
            <a:lvl3pPr>
              <a:defRPr sz="1800"/>
            </a:lvl3pPr>
            <a:lvl4pPr>
              <a:defRPr sz="1600"/>
            </a:lvl4pPr>
            <a:lvl5pPr>
              <a:defRPr sz="16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52243752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652886"/>
            <a:ext cx="6170026" cy="566738"/>
          </a:xfrm>
        </p:spPr>
        <p:txBody>
          <a:bodyPr anchor="b"/>
          <a:lstStyle>
            <a:lvl1pPr algn="l">
              <a:defRPr sz="2000" b="1"/>
            </a:lvl1pPr>
          </a:lstStyle>
          <a:p>
            <a:r>
              <a:rPr lang="en-US" dirty="0"/>
              <a:t>Click to edit Master title style</a:t>
            </a:r>
          </a:p>
        </p:txBody>
      </p:sp>
      <p:sp>
        <p:nvSpPr>
          <p:cNvPr id="3" name="Picture Placeholder 2"/>
          <p:cNvSpPr>
            <a:spLocks noGrp="1"/>
          </p:cNvSpPr>
          <p:nvPr>
            <p:ph type="pic" idx="1"/>
          </p:nvPr>
        </p:nvSpPr>
        <p:spPr>
          <a:xfrm>
            <a:off x="1792288" y="295423"/>
            <a:ext cx="5486400" cy="4093698"/>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219624"/>
            <a:ext cx="6170026" cy="604401"/>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Tree>
    <p:extLst>
      <p:ext uri="{BB962C8B-B14F-4D97-AF65-F5344CB8AC3E}">
        <p14:creationId xmlns:p14="http://schemas.microsoft.com/office/powerpoint/2010/main" val="176789140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0458" y="541348"/>
            <a:ext cx="8229600" cy="839787"/>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42147"/>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457200" y="2181910"/>
            <a:ext cx="4040188" cy="369135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p:cNvSpPr>
            <a:spLocks noGrp="1"/>
          </p:cNvSpPr>
          <p:nvPr>
            <p:ph type="body" sz="quarter" idx="3"/>
          </p:nvPr>
        </p:nvSpPr>
        <p:spPr>
          <a:xfrm>
            <a:off x="4645025" y="1542147"/>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81910"/>
            <a:ext cx="4041775" cy="369135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97745765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81348"/>
            <a:ext cx="3008313" cy="900528"/>
          </a:xfrm>
        </p:spPr>
        <p:txBody>
          <a:bodyPr anchor="b"/>
          <a:lstStyle>
            <a:lvl1pPr algn="l">
              <a:defRPr sz="2000" b="1"/>
            </a:lvl1pPr>
          </a:lstStyle>
          <a:p>
            <a:r>
              <a:rPr lang="en-US" dirty="0"/>
              <a:t>Click to edit Master title style</a:t>
            </a:r>
          </a:p>
        </p:txBody>
      </p:sp>
      <p:sp>
        <p:nvSpPr>
          <p:cNvPr id="3" name="Content Placeholder 2"/>
          <p:cNvSpPr>
            <a:spLocks noGrp="1"/>
          </p:cNvSpPr>
          <p:nvPr>
            <p:ph idx="1"/>
          </p:nvPr>
        </p:nvSpPr>
        <p:spPr>
          <a:xfrm>
            <a:off x="3575050" y="309489"/>
            <a:ext cx="5111750" cy="5423095"/>
          </a:xfrm>
        </p:spPr>
        <p:txBody>
          <a:bodyPr/>
          <a:lstStyle>
            <a:lvl1pPr>
              <a:defRPr sz="2400"/>
            </a:lvl1pPr>
            <a:lvl2pPr>
              <a:defRPr sz="2000"/>
            </a:lvl2pPr>
            <a:lvl3pPr>
              <a:defRPr sz="1800"/>
            </a:lvl3pPr>
            <a:lvl4pPr>
              <a:defRPr sz="1600"/>
            </a:lvl4pPr>
            <a:lvl5pPr>
              <a:defRPr sz="1600"/>
            </a:lvl5pPr>
            <a:lvl6pPr>
              <a:defRPr sz="2000"/>
            </a:lvl6pPr>
            <a:lvl7pPr>
              <a:defRPr sz="2000"/>
            </a:lvl7pPr>
            <a:lvl8pPr>
              <a:defRPr sz="2000"/>
            </a:lvl8pPr>
            <a:lvl9pPr>
              <a:defRPr sz="20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3"/>
          <p:cNvSpPr>
            <a:spLocks noGrp="1"/>
          </p:cNvSpPr>
          <p:nvPr>
            <p:ph type="body" sz="half" idx="2"/>
          </p:nvPr>
        </p:nvSpPr>
        <p:spPr>
          <a:xfrm>
            <a:off x="457200" y="1181876"/>
            <a:ext cx="3008313" cy="456477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89711048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65703" y="1416947"/>
            <a:ext cx="7772400" cy="1470025"/>
          </a:xfrm>
        </p:spPr>
        <p:txBody>
          <a:bodyPr>
            <a:normAutofit/>
          </a:bodyPr>
          <a:lstStyle>
            <a:lvl1pPr algn="ctr">
              <a:defRPr sz="3600" i="0"/>
            </a:lvl1pPr>
          </a:lstStyle>
          <a:p>
            <a:r>
              <a:rPr lang="en-US"/>
              <a:t>Click to edit Master title style</a:t>
            </a:r>
          </a:p>
        </p:txBody>
      </p:sp>
      <p:sp>
        <p:nvSpPr>
          <p:cNvPr id="3" name="Subtitle 2"/>
          <p:cNvSpPr>
            <a:spLocks noGrp="1"/>
          </p:cNvSpPr>
          <p:nvPr>
            <p:ph type="subTitle" idx="1"/>
          </p:nvPr>
        </p:nvSpPr>
        <p:spPr>
          <a:xfrm>
            <a:off x="1351503" y="3182801"/>
            <a:ext cx="6400800" cy="1150042"/>
          </a:xfrm>
        </p:spPr>
        <p:txBody>
          <a:bodyPr anchor="ctr"/>
          <a:lstStyle>
            <a:lvl1pPr marL="0" indent="0" algn="ctr">
              <a:buNone/>
              <a:defRPr b="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sp>
        <p:nvSpPr>
          <p:cNvPr id="11" name="Text Placeholder 10"/>
          <p:cNvSpPr>
            <a:spLocks noGrp="1"/>
          </p:cNvSpPr>
          <p:nvPr>
            <p:ph type="body" sz="quarter" idx="11"/>
          </p:nvPr>
        </p:nvSpPr>
        <p:spPr>
          <a:xfrm>
            <a:off x="2870814" y="5177506"/>
            <a:ext cx="3362178" cy="407377"/>
          </a:xfrm>
        </p:spPr>
        <p:txBody>
          <a:bodyPr anchor="ctr">
            <a:noAutofit/>
          </a:bodyPr>
          <a:lstStyle>
            <a:lvl1pPr marL="0" indent="0" algn="ctr">
              <a:buNone/>
              <a:defRPr sz="1800">
                <a:solidFill>
                  <a:schemeClr val="bg1">
                    <a:lumMod val="50000"/>
                  </a:schemeClr>
                </a:solidFill>
                <a:latin typeface="Arial" panose="020B0604020202020204" pitchFamily="34" charset="0"/>
                <a:cs typeface="Arial" panose="020B0604020202020204" pitchFamily="34" charset="0"/>
              </a:defRPr>
            </a:lvl1pPr>
            <a:lvl2pPr marL="457200" indent="0">
              <a:buNone/>
              <a:defRPr sz="1600">
                <a:solidFill>
                  <a:schemeClr val="bg1">
                    <a:lumMod val="50000"/>
                  </a:schemeClr>
                </a:solidFill>
                <a:latin typeface="Arial" panose="020B0604020202020204" pitchFamily="34" charset="0"/>
                <a:cs typeface="Arial" panose="020B0604020202020204" pitchFamily="34" charset="0"/>
              </a:defRPr>
            </a:lvl2pPr>
            <a:lvl3pPr marL="914400" indent="0">
              <a:buNone/>
              <a:defRPr sz="1600">
                <a:solidFill>
                  <a:schemeClr val="bg1">
                    <a:lumMod val="50000"/>
                  </a:schemeClr>
                </a:solidFill>
                <a:latin typeface="Arial" panose="020B0604020202020204" pitchFamily="34" charset="0"/>
                <a:cs typeface="Arial" panose="020B0604020202020204" pitchFamily="34" charset="0"/>
              </a:defRPr>
            </a:lvl3pPr>
            <a:lvl4pPr marL="1371600" indent="0">
              <a:buNone/>
              <a:defRPr sz="1600">
                <a:solidFill>
                  <a:schemeClr val="bg1">
                    <a:lumMod val="50000"/>
                  </a:schemeClr>
                </a:solidFill>
                <a:latin typeface="Arial" panose="020B0604020202020204" pitchFamily="34" charset="0"/>
                <a:cs typeface="Arial" panose="020B0604020202020204" pitchFamily="34" charset="0"/>
              </a:defRPr>
            </a:lvl4pPr>
            <a:lvl5pPr marL="1828800" indent="0">
              <a:buNone/>
              <a:defRPr sz="1600">
                <a:solidFill>
                  <a:schemeClr val="bg1">
                    <a:lumMod val="50000"/>
                  </a:schemeClr>
                </a:solidFill>
                <a:latin typeface="Arial" panose="020B0604020202020204" pitchFamily="34" charset="0"/>
                <a:cs typeface="Arial" panose="020B0604020202020204" pitchFamily="34" charset="0"/>
              </a:defRPr>
            </a:lvl5pPr>
          </a:lstStyle>
          <a:p>
            <a:pPr lvl="0"/>
            <a:r>
              <a:rPr lang="en-US" dirty="0"/>
              <a:t>Click to edit Master text style</a:t>
            </a:r>
          </a:p>
        </p:txBody>
      </p:sp>
    </p:spTree>
    <p:extLst>
      <p:ext uri="{BB962C8B-B14F-4D97-AF65-F5344CB8AC3E}">
        <p14:creationId xmlns:p14="http://schemas.microsoft.com/office/powerpoint/2010/main" val="408753760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Section Break">
    <p:spTree>
      <p:nvGrpSpPr>
        <p:cNvPr id="1" name=""/>
        <p:cNvGrpSpPr/>
        <p:nvPr/>
      </p:nvGrpSpPr>
      <p:grpSpPr>
        <a:xfrm>
          <a:off x="0" y="0"/>
          <a:ext cx="0" cy="0"/>
          <a:chOff x="0" y="0"/>
          <a:chExt cx="0" cy="0"/>
        </a:xfrm>
      </p:grpSpPr>
      <p:sp>
        <p:nvSpPr>
          <p:cNvPr id="2" name="Title 1"/>
          <p:cNvSpPr>
            <a:spLocks noGrp="1"/>
          </p:cNvSpPr>
          <p:nvPr>
            <p:ph type="title"/>
          </p:nvPr>
        </p:nvSpPr>
        <p:spPr>
          <a:xfrm>
            <a:off x="471559" y="2651489"/>
            <a:ext cx="8229600" cy="839787"/>
          </a:xfrm>
        </p:spPr>
        <p:txBody>
          <a:bodyPr/>
          <a:lstStyle>
            <a:lvl1pPr algn="ctr">
              <a:defRPr/>
            </a:lvl1pPr>
          </a:lstStyle>
          <a:p>
            <a:r>
              <a:rPr lang="en-US" dirty="0"/>
              <a:t>Click to edit Master title style</a:t>
            </a:r>
          </a:p>
        </p:txBody>
      </p:sp>
    </p:spTree>
    <p:extLst>
      <p:ext uri="{BB962C8B-B14F-4D97-AF65-F5344CB8AC3E}">
        <p14:creationId xmlns:p14="http://schemas.microsoft.com/office/powerpoint/2010/main" val="373375091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0458" y="456940"/>
            <a:ext cx="8229600" cy="839787"/>
          </a:xfrm>
        </p:spPr>
        <p:txBody>
          <a:bodyPr/>
          <a:lstStyle/>
          <a:p>
            <a:r>
              <a:rPr lang="en-US"/>
              <a:t>Click to edit Master title style</a:t>
            </a:r>
          </a:p>
        </p:txBody>
      </p:sp>
    </p:spTree>
    <p:extLst>
      <p:ext uri="{BB962C8B-B14F-4D97-AF65-F5344CB8AC3E}">
        <p14:creationId xmlns:p14="http://schemas.microsoft.com/office/powerpoint/2010/main" val="403744644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81994870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450458" y="1343465"/>
            <a:ext cx="8229600" cy="4396153"/>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a:xfrm>
            <a:off x="450458" y="589168"/>
            <a:ext cx="8229600" cy="659859"/>
          </a:xfrm>
        </p:spPr>
        <p:txBody>
          <a:bodyPr>
            <a:normAutofit/>
          </a:bodyPr>
          <a:lstStyle>
            <a:lvl1pPr algn="l">
              <a:defRPr sz="3600" b="1">
                <a:solidFill>
                  <a:srgbClr val="00ACA1"/>
                </a:solidFill>
              </a:defRPr>
            </a:lvl1pPr>
          </a:lstStyle>
          <a:p>
            <a:r>
              <a:rPr lang="en-US" dirty="0"/>
              <a:t>Click to edit Master title style</a:t>
            </a:r>
          </a:p>
        </p:txBody>
      </p:sp>
    </p:spTree>
    <p:extLst>
      <p:ext uri="{BB962C8B-B14F-4D97-AF65-F5344CB8AC3E}">
        <p14:creationId xmlns:p14="http://schemas.microsoft.com/office/powerpoint/2010/main" val="40114092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Content Placeholder 2"/>
          <p:cNvSpPr>
            <a:spLocks noGrp="1"/>
          </p:cNvSpPr>
          <p:nvPr>
            <p:ph sz="half" idx="1"/>
          </p:nvPr>
        </p:nvSpPr>
        <p:spPr>
          <a:xfrm>
            <a:off x="457200" y="1311807"/>
            <a:ext cx="4038600" cy="4484082"/>
          </a:xfrm>
        </p:spPr>
        <p:txBody>
          <a:bodyPr/>
          <a:lstStyle>
            <a:lvl1pPr>
              <a:defRPr sz="2400"/>
            </a:lvl1pPr>
            <a:lvl2pPr>
              <a:defRPr sz="2000"/>
            </a:lvl2pPr>
            <a:lvl3pPr>
              <a:defRPr sz="1800"/>
            </a:lvl3pPr>
            <a:lvl4pPr>
              <a:defRPr sz="1600"/>
            </a:lvl4pPr>
            <a:lvl5pPr>
              <a:defRPr sz="16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4648200" y="1311807"/>
            <a:ext cx="4038600" cy="4484082"/>
          </a:xfrm>
        </p:spPr>
        <p:txBody>
          <a:bodyPr/>
          <a:lstStyle>
            <a:lvl1pPr>
              <a:defRPr sz="2400"/>
            </a:lvl1pPr>
            <a:lvl2pPr>
              <a:defRPr sz="2000"/>
            </a:lvl2pPr>
            <a:lvl3pPr>
              <a:defRPr sz="1800"/>
            </a:lvl3pPr>
            <a:lvl4pPr>
              <a:defRPr sz="1600"/>
            </a:lvl4pPr>
            <a:lvl5pPr>
              <a:defRPr sz="16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51870188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652886"/>
            <a:ext cx="6170026" cy="566738"/>
          </a:xfrm>
        </p:spPr>
        <p:txBody>
          <a:bodyPr anchor="b"/>
          <a:lstStyle>
            <a:lvl1pPr algn="l">
              <a:defRPr sz="2000" b="1"/>
            </a:lvl1pPr>
          </a:lstStyle>
          <a:p>
            <a:r>
              <a:rPr lang="en-US" dirty="0"/>
              <a:t>Click to edit Master title style</a:t>
            </a:r>
          </a:p>
        </p:txBody>
      </p:sp>
      <p:sp>
        <p:nvSpPr>
          <p:cNvPr id="3" name="Picture Placeholder 2"/>
          <p:cNvSpPr>
            <a:spLocks noGrp="1"/>
          </p:cNvSpPr>
          <p:nvPr>
            <p:ph type="pic" idx="1"/>
          </p:nvPr>
        </p:nvSpPr>
        <p:spPr>
          <a:xfrm>
            <a:off x="1792288" y="295423"/>
            <a:ext cx="5486400" cy="4093698"/>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219624"/>
            <a:ext cx="6170026" cy="604401"/>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Tree>
    <p:extLst>
      <p:ext uri="{BB962C8B-B14F-4D97-AF65-F5344CB8AC3E}">
        <p14:creationId xmlns:p14="http://schemas.microsoft.com/office/powerpoint/2010/main" val="43379957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0458" y="527280"/>
            <a:ext cx="8229600" cy="839787"/>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46477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457200" y="2104535"/>
            <a:ext cx="4040188" cy="371245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p:cNvSpPr>
            <a:spLocks noGrp="1"/>
          </p:cNvSpPr>
          <p:nvPr>
            <p:ph type="body" sz="quarter" idx="3"/>
          </p:nvPr>
        </p:nvSpPr>
        <p:spPr>
          <a:xfrm>
            <a:off x="4645025" y="146477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04535"/>
            <a:ext cx="4041775" cy="371245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74238783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81348"/>
            <a:ext cx="3008313" cy="900528"/>
          </a:xfrm>
        </p:spPr>
        <p:txBody>
          <a:bodyPr anchor="b"/>
          <a:lstStyle>
            <a:lvl1pPr algn="l">
              <a:defRPr sz="2000" b="1"/>
            </a:lvl1pPr>
          </a:lstStyle>
          <a:p>
            <a:r>
              <a:rPr lang="en-US" dirty="0"/>
              <a:t>Click to edit Master title style</a:t>
            </a:r>
          </a:p>
        </p:txBody>
      </p:sp>
      <p:sp>
        <p:nvSpPr>
          <p:cNvPr id="3" name="Content Placeholder 2"/>
          <p:cNvSpPr>
            <a:spLocks noGrp="1"/>
          </p:cNvSpPr>
          <p:nvPr>
            <p:ph idx="1"/>
          </p:nvPr>
        </p:nvSpPr>
        <p:spPr>
          <a:xfrm>
            <a:off x="3575050" y="309489"/>
            <a:ext cx="5111750" cy="5423095"/>
          </a:xfrm>
        </p:spPr>
        <p:txBody>
          <a:bodyPr/>
          <a:lstStyle>
            <a:lvl1pPr>
              <a:defRPr sz="2400"/>
            </a:lvl1pPr>
            <a:lvl2pPr>
              <a:defRPr sz="2000"/>
            </a:lvl2pPr>
            <a:lvl3pPr>
              <a:defRPr sz="1800"/>
            </a:lvl3pPr>
            <a:lvl4pPr>
              <a:defRPr sz="1600"/>
            </a:lvl4pPr>
            <a:lvl5pPr>
              <a:defRPr sz="1600"/>
            </a:lvl5pPr>
            <a:lvl6pPr>
              <a:defRPr sz="2000"/>
            </a:lvl6pPr>
            <a:lvl7pPr>
              <a:defRPr sz="2000"/>
            </a:lvl7pPr>
            <a:lvl8pPr>
              <a:defRPr sz="2000"/>
            </a:lvl8pPr>
            <a:lvl9pPr>
              <a:defRPr sz="20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3"/>
          <p:cNvSpPr>
            <a:spLocks noGrp="1"/>
          </p:cNvSpPr>
          <p:nvPr>
            <p:ph type="body" sz="half" idx="2"/>
          </p:nvPr>
        </p:nvSpPr>
        <p:spPr>
          <a:xfrm>
            <a:off x="457200" y="1181876"/>
            <a:ext cx="3008313" cy="456477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142294197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2.jpe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png"/><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7.xml"/><Relationship Id="rId13" Type="http://schemas.openxmlformats.org/officeDocument/2006/relationships/image" Target="../media/image4.png"/><Relationship Id="rId3" Type="http://schemas.openxmlformats.org/officeDocument/2006/relationships/slideLayout" Target="../slideLayouts/slideLayout12.xml"/><Relationship Id="rId7" Type="http://schemas.openxmlformats.org/officeDocument/2006/relationships/slideLayout" Target="../slideLayouts/slideLayout16.xml"/><Relationship Id="rId12" Type="http://schemas.openxmlformats.org/officeDocument/2006/relationships/image" Target="../media/image3.png"/><Relationship Id="rId2" Type="http://schemas.openxmlformats.org/officeDocument/2006/relationships/slideLayout" Target="../slideLayouts/slideLayout11.xml"/><Relationship Id="rId1" Type="http://schemas.openxmlformats.org/officeDocument/2006/relationships/slideLayout" Target="../slideLayouts/slideLayout10.xml"/><Relationship Id="rId6" Type="http://schemas.openxmlformats.org/officeDocument/2006/relationships/slideLayout" Target="../slideLayouts/slideLayout15.xml"/><Relationship Id="rId11" Type="http://schemas.openxmlformats.org/officeDocument/2006/relationships/theme" Target="../theme/theme2.xml"/><Relationship Id="rId5" Type="http://schemas.openxmlformats.org/officeDocument/2006/relationships/slideLayout" Target="../slideLayouts/slideLayout14.xml"/><Relationship Id="rId10" Type="http://schemas.openxmlformats.org/officeDocument/2006/relationships/slideLayout" Target="../slideLayouts/slideLayout19.xml"/><Relationship Id="rId4" Type="http://schemas.openxmlformats.org/officeDocument/2006/relationships/slideLayout" Target="../slideLayouts/slideLayout13.xml"/><Relationship Id="rId9" Type="http://schemas.openxmlformats.org/officeDocument/2006/relationships/slideLayout" Target="../slideLayouts/slideLayout18.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450458" y="1343465"/>
            <a:ext cx="8229600" cy="439615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Placeholder 1"/>
          <p:cNvSpPr>
            <a:spLocks noGrp="1"/>
          </p:cNvSpPr>
          <p:nvPr>
            <p:ph type="title"/>
          </p:nvPr>
        </p:nvSpPr>
        <p:spPr>
          <a:xfrm>
            <a:off x="450458" y="435838"/>
            <a:ext cx="8229600" cy="839787"/>
          </a:xfrm>
          <a:prstGeom prst="rect">
            <a:avLst/>
          </a:prstGeom>
        </p:spPr>
        <p:txBody>
          <a:bodyPr vert="horz" lIns="91440" tIns="45720" rIns="91440" bIns="45720" rtlCol="0" anchor="ctr">
            <a:normAutofit/>
          </a:bodyPr>
          <a:lstStyle/>
          <a:p>
            <a:r>
              <a:rPr lang="en-US" dirty="0"/>
              <a:t>Click to edit Master title style</a:t>
            </a:r>
          </a:p>
        </p:txBody>
      </p:sp>
      <p:sp>
        <p:nvSpPr>
          <p:cNvPr id="7" name="TextBox 6"/>
          <p:cNvSpPr txBox="1"/>
          <p:nvPr userDrawn="1"/>
        </p:nvSpPr>
        <p:spPr>
          <a:xfrm>
            <a:off x="6128412" y="6222094"/>
            <a:ext cx="1079500" cy="338554"/>
          </a:xfrm>
          <a:prstGeom prst="rect">
            <a:avLst/>
          </a:prstGeom>
          <a:noFill/>
        </p:spPr>
        <p:txBody>
          <a:bodyPr wrap="square" rtlCol="0">
            <a:spAutoFit/>
          </a:bodyPr>
          <a:lstStyle/>
          <a:p>
            <a:pPr algn="r"/>
            <a:r>
              <a:rPr lang="en-US" sz="1600" dirty="0">
                <a:latin typeface="Arial" panose="020B0604020202020204" pitchFamily="34" charset="0"/>
                <a:cs typeface="Arial" panose="020B0604020202020204" pitchFamily="34" charset="0"/>
              </a:rPr>
              <a:t>1-</a:t>
            </a:r>
            <a:fld id="{1A673F19-6629-45D1-8D19-81BA6E1546A3}" type="slidenum">
              <a:rPr lang="en-US" sz="1600" smtClean="0">
                <a:latin typeface="Arial" panose="020B0604020202020204" pitchFamily="34" charset="0"/>
                <a:cs typeface="Arial" panose="020B0604020202020204" pitchFamily="34" charset="0"/>
              </a:rPr>
              <a:pPr algn="r"/>
              <a:t>‹#›</a:t>
            </a:fld>
            <a:endParaRPr lang="en-US" sz="1600" dirty="0">
              <a:latin typeface="Arial" panose="020B0604020202020204" pitchFamily="34" charset="0"/>
              <a:cs typeface="Arial" panose="020B0604020202020204" pitchFamily="34" charset="0"/>
            </a:endParaRPr>
          </a:p>
        </p:txBody>
      </p:sp>
      <p:pic>
        <p:nvPicPr>
          <p:cNvPr id="9" name="Picture 8">
            <a:extLst>
              <a:ext uri="{FF2B5EF4-FFF2-40B4-BE49-F238E27FC236}">
                <a16:creationId xmlns:a16="http://schemas.microsoft.com/office/drawing/2014/main" id="{21FB92D9-97F8-4AB1-AA7D-5B9FEFE673DB}"/>
              </a:ext>
            </a:extLst>
          </p:cNvPr>
          <p:cNvPicPr>
            <a:picLocks noChangeAspect="1"/>
          </p:cNvPicPr>
          <p:nvPr userDrawn="1"/>
        </p:nvPicPr>
        <p:blipFill>
          <a:blip r:embed="rId11"/>
          <a:stretch>
            <a:fillRect/>
          </a:stretch>
        </p:blipFill>
        <p:spPr>
          <a:xfrm>
            <a:off x="7315200" y="6149667"/>
            <a:ext cx="1524000" cy="385542"/>
          </a:xfrm>
          <a:prstGeom prst="rect">
            <a:avLst/>
          </a:prstGeom>
        </p:spPr>
      </p:pic>
      <p:pic>
        <p:nvPicPr>
          <p:cNvPr id="4" name="Picture 3" descr="ATSSA logo showing a cone within the A and safer roads save lives">
            <a:extLst>
              <a:ext uri="{FF2B5EF4-FFF2-40B4-BE49-F238E27FC236}">
                <a16:creationId xmlns:a16="http://schemas.microsoft.com/office/drawing/2014/main" id="{4AD8AB03-5156-90AA-C4C1-5045D0CFC38B}"/>
              </a:ext>
            </a:extLst>
          </p:cNvPr>
          <p:cNvPicPr>
            <a:picLocks noChangeAspect="1"/>
          </p:cNvPicPr>
          <p:nvPr userDrawn="1"/>
        </p:nvPicPr>
        <p:blipFill>
          <a:blip r:embed="rId12" cstate="print">
            <a:extLst>
              <a:ext uri="{28A0092B-C50C-407E-A947-70E740481C1C}">
                <a14:useLocalDpi xmlns:a14="http://schemas.microsoft.com/office/drawing/2010/main" val="0"/>
              </a:ext>
            </a:extLst>
          </a:blip>
          <a:stretch>
            <a:fillRect/>
          </a:stretch>
        </p:blipFill>
        <p:spPr>
          <a:xfrm>
            <a:off x="381000" y="6149667"/>
            <a:ext cx="1179838" cy="357466"/>
          </a:xfrm>
          <a:prstGeom prst="rect">
            <a:avLst/>
          </a:prstGeom>
        </p:spPr>
      </p:pic>
    </p:spTree>
    <p:extLst>
      <p:ext uri="{BB962C8B-B14F-4D97-AF65-F5344CB8AC3E}">
        <p14:creationId xmlns:p14="http://schemas.microsoft.com/office/powerpoint/2010/main" val="2742917741"/>
      </p:ext>
    </p:extLst>
  </p:cSld>
  <p:clrMap bg1="lt1" tx1="dk1" bg2="lt2" tx2="dk2" accent1="accent1" accent2="accent2" accent3="accent3" accent4="accent4" accent5="accent5" accent6="accent6" hlink="hlink" folHlink="folHlink"/>
  <p:sldLayoutIdLst>
    <p:sldLayoutId id="2147483649" r:id="rId1"/>
    <p:sldLayoutId id="2147483658" r:id="rId2"/>
    <p:sldLayoutId id="2147483654" r:id="rId3"/>
    <p:sldLayoutId id="2147483655" r:id="rId4"/>
    <p:sldLayoutId id="2147483650" r:id="rId5"/>
    <p:sldLayoutId id="2147483652" r:id="rId6"/>
    <p:sldLayoutId id="2147483657" r:id="rId7"/>
    <p:sldLayoutId id="2147483653" r:id="rId8"/>
    <p:sldLayoutId id="2147483656" r:id="rId9"/>
  </p:sldLayoutIdLst>
  <p:txStyles>
    <p:titleStyle>
      <a:lvl1pPr algn="l" defTabSz="914400" rtl="0" eaLnBrk="1" latinLnBrk="0" hangingPunct="1">
        <a:spcBef>
          <a:spcPct val="0"/>
        </a:spcBef>
        <a:buNone/>
        <a:defRPr sz="3600" b="1" i="0" kern="1200">
          <a:solidFill>
            <a:srgbClr val="00ACA1"/>
          </a:solidFill>
          <a:latin typeface="Arial" panose="020B0604020202020204" pitchFamily="34" charset="0"/>
          <a:ea typeface="+mj-ea"/>
          <a:cs typeface="Arial" panose="020B0604020202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2800" kern="1200">
          <a:solidFill>
            <a:schemeClr val="tx1"/>
          </a:solidFill>
          <a:latin typeface="Arial" panose="020B0604020202020204" pitchFamily="34" charset="0"/>
          <a:ea typeface="+mn-ea"/>
          <a:cs typeface="Arial" panose="020B0604020202020204" pitchFamily="34" charset="0"/>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spcBef>
          <a:spcPct val="20000"/>
        </a:spcBef>
        <a:buFont typeface="Arial" panose="020B0604020202020204" pitchFamily="34" charset="0"/>
        <a:buChar char="•"/>
        <a:defRPr sz="28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spcBef>
          <a:spcPct val="20000"/>
        </a:spcBef>
        <a:buFont typeface="Arial" panose="020B0604020202020204" pitchFamily="34" charset="0"/>
        <a:buChar char="–"/>
        <a:defRPr sz="28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spcBef>
          <a:spcPct val="20000"/>
        </a:spcBef>
        <a:buFont typeface="Arial" panose="020B0604020202020204" pitchFamily="34" charset="0"/>
        <a:buChar char="»"/>
        <a:defRPr sz="28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gradFill>
          <a:gsLst>
            <a:gs pos="0">
              <a:srgbClr val="00ACA1"/>
            </a:gs>
            <a:gs pos="50000">
              <a:srgbClr val="00ACA1"/>
            </a:gs>
            <a:gs pos="100000">
              <a:srgbClr val="004C47"/>
            </a:gs>
          </a:gsLst>
          <a:lin ang="16200000" scaled="1"/>
        </a:gradFill>
        <a:effectLst/>
      </p:bgPr>
    </p:bg>
    <p:spTree>
      <p:nvGrpSpPr>
        <p:cNvPr id="1" name=""/>
        <p:cNvGrpSpPr/>
        <p:nvPr/>
      </p:nvGrpSpPr>
      <p:grpSpPr>
        <a:xfrm>
          <a:off x="0" y="0"/>
          <a:ext cx="0" cy="0"/>
          <a:chOff x="0" y="0"/>
          <a:chExt cx="0" cy="0"/>
        </a:xfrm>
      </p:grpSpPr>
      <p:pic>
        <p:nvPicPr>
          <p:cNvPr id="11" name="Picture 10"/>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0" y="5942417"/>
            <a:ext cx="9143999" cy="914400"/>
          </a:xfrm>
          <a:prstGeom prst="rect">
            <a:avLst/>
          </a:prstGeom>
          <a:effectLst/>
        </p:spPr>
      </p:pic>
      <p:sp>
        <p:nvSpPr>
          <p:cNvPr id="3" name="Text Placeholder 2"/>
          <p:cNvSpPr>
            <a:spLocks noGrp="1"/>
          </p:cNvSpPr>
          <p:nvPr>
            <p:ph type="body" idx="1"/>
          </p:nvPr>
        </p:nvSpPr>
        <p:spPr>
          <a:xfrm>
            <a:off x="450458" y="1343465"/>
            <a:ext cx="8229600" cy="439615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0" name="Picture 9"/>
          <p:cNvPicPr>
            <a:picLocks noChangeAspect="1"/>
          </p:cNvPicPr>
          <p:nvPr/>
        </p:nvPicPr>
        <p:blipFill>
          <a:blip r:embed="rId13" cstate="print">
            <a:extLst>
              <a:ext uri="{28A0092B-C50C-407E-A947-70E740481C1C}">
                <a14:useLocalDpi xmlns:a14="http://schemas.microsoft.com/office/drawing/2010/main" val="0"/>
              </a:ext>
            </a:extLst>
          </a:blip>
          <a:stretch>
            <a:fillRect/>
          </a:stretch>
        </p:blipFill>
        <p:spPr>
          <a:xfrm>
            <a:off x="7364309" y="6052907"/>
            <a:ext cx="1386840" cy="693420"/>
          </a:xfrm>
          <a:prstGeom prst="rect">
            <a:avLst/>
          </a:prstGeom>
        </p:spPr>
      </p:pic>
      <p:sp>
        <p:nvSpPr>
          <p:cNvPr id="12" name="TextBox 11"/>
          <p:cNvSpPr txBox="1"/>
          <p:nvPr/>
        </p:nvSpPr>
        <p:spPr>
          <a:xfrm>
            <a:off x="3951445" y="6367106"/>
            <a:ext cx="3474284" cy="461665"/>
          </a:xfrm>
          <a:prstGeom prst="rect">
            <a:avLst/>
          </a:prstGeom>
          <a:noFill/>
        </p:spPr>
        <p:txBody>
          <a:bodyPr wrap="none" rtlCol="0">
            <a:spAutoFit/>
          </a:bodyPr>
          <a:lstStyle/>
          <a:p>
            <a:pPr algn="r">
              <a:lnSpc>
                <a:spcPct val="100000"/>
              </a:lnSpc>
            </a:pPr>
            <a:r>
              <a:rPr lang="en-US" sz="1200" b="1" dirty="0">
                <a:solidFill>
                  <a:srgbClr val="00ACA1"/>
                </a:solidFill>
                <a:latin typeface="Arial" panose="020B0604020202020204" pitchFamily="34" charset="0"/>
                <a:cs typeface="Arial" panose="020B0604020202020204" pitchFamily="34" charset="0"/>
              </a:rPr>
              <a:t>American</a:t>
            </a:r>
            <a:r>
              <a:rPr lang="en-US" sz="1200" b="1" baseline="0" dirty="0">
                <a:solidFill>
                  <a:srgbClr val="00ACA1"/>
                </a:solidFill>
                <a:latin typeface="Arial" panose="020B0604020202020204" pitchFamily="34" charset="0"/>
                <a:cs typeface="Arial" panose="020B0604020202020204" pitchFamily="34" charset="0"/>
              </a:rPr>
              <a:t> Traffic Safety Services Association</a:t>
            </a:r>
          </a:p>
          <a:p>
            <a:pPr algn="r">
              <a:lnSpc>
                <a:spcPct val="100000"/>
              </a:lnSpc>
            </a:pPr>
            <a:r>
              <a:rPr lang="en-US" sz="1200" b="1" baseline="0" dirty="0">
                <a:solidFill>
                  <a:srgbClr val="00ACA1"/>
                </a:solidFill>
                <a:latin typeface="Arial" panose="020B0604020202020204" pitchFamily="34" charset="0"/>
                <a:cs typeface="Arial" panose="020B0604020202020204" pitchFamily="34" charset="0"/>
              </a:rPr>
              <a:t>www.atssa.com</a:t>
            </a:r>
            <a:endParaRPr lang="en-US" sz="1200" b="1" dirty="0">
              <a:solidFill>
                <a:srgbClr val="00ACA1"/>
              </a:solidFill>
              <a:latin typeface="Arial" panose="020B0604020202020204" pitchFamily="34" charset="0"/>
              <a:cs typeface="Arial" panose="020B0604020202020204" pitchFamily="34" charset="0"/>
            </a:endParaRPr>
          </a:p>
        </p:txBody>
      </p:sp>
      <p:sp>
        <p:nvSpPr>
          <p:cNvPr id="2" name="Title Placeholder 1"/>
          <p:cNvSpPr>
            <a:spLocks noGrp="1"/>
          </p:cNvSpPr>
          <p:nvPr>
            <p:ph type="title"/>
          </p:nvPr>
        </p:nvSpPr>
        <p:spPr>
          <a:xfrm>
            <a:off x="450458" y="435838"/>
            <a:ext cx="8229600" cy="839787"/>
          </a:xfrm>
          <a:prstGeom prst="rect">
            <a:avLst/>
          </a:prstGeom>
        </p:spPr>
        <p:txBody>
          <a:bodyPr vert="horz" lIns="91440" tIns="45720" rIns="91440" bIns="45720" rtlCol="0" anchor="ctr">
            <a:normAutofit/>
          </a:bodyPr>
          <a:lstStyle/>
          <a:p>
            <a:r>
              <a:rPr lang="en-US" dirty="0"/>
              <a:t>Click to edit Master title style</a:t>
            </a:r>
          </a:p>
        </p:txBody>
      </p:sp>
    </p:spTree>
    <p:extLst>
      <p:ext uri="{BB962C8B-B14F-4D97-AF65-F5344CB8AC3E}">
        <p14:creationId xmlns:p14="http://schemas.microsoft.com/office/powerpoint/2010/main" val="212156130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7" r:id="rId6"/>
    <p:sldLayoutId id="2147483668" r:id="rId7"/>
    <p:sldLayoutId id="2147483669" r:id="rId8"/>
    <p:sldLayoutId id="2147483670" r:id="rId9"/>
    <p:sldLayoutId id="2147483688" r:id="rId10"/>
  </p:sldLayoutIdLst>
  <p:txStyles>
    <p:titleStyle>
      <a:lvl1pPr algn="l" defTabSz="914400" rtl="0" eaLnBrk="1" latinLnBrk="0" hangingPunct="1">
        <a:spcBef>
          <a:spcPct val="0"/>
        </a:spcBef>
        <a:buNone/>
        <a:defRPr sz="3600" b="1" i="0" kern="1200">
          <a:solidFill>
            <a:schemeClr val="bg1"/>
          </a:solidFill>
          <a:latin typeface="Arial" panose="020B0604020202020204" pitchFamily="34" charset="0"/>
          <a:ea typeface="+mj-ea"/>
          <a:cs typeface="Arial" panose="020B0604020202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2400" kern="1200">
          <a:solidFill>
            <a:schemeClr val="bg1"/>
          </a:solidFill>
          <a:latin typeface="Arial" panose="020B0604020202020204" pitchFamily="34" charset="0"/>
          <a:ea typeface="+mn-ea"/>
          <a:cs typeface="Arial" panose="020B0604020202020204" pitchFamily="34" charset="0"/>
        </a:defRPr>
      </a:lvl1pPr>
      <a:lvl2pPr marL="742950" indent="-285750" algn="l" defTabSz="914400" rtl="0" eaLnBrk="1" latinLnBrk="0" hangingPunct="1">
        <a:spcBef>
          <a:spcPct val="20000"/>
        </a:spcBef>
        <a:buFont typeface="Arial" panose="020B0604020202020204" pitchFamily="34" charset="0"/>
        <a:buChar char="–"/>
        <a:defRPr sz="2000" kern="1200">
          <a:solidFill>
            <a:schemeClr val="bg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spcBef>
          <a:spcPct val="20000"/>
        </a:spcBef>
        <a:buFont typeface="Arial" panose="020B0604020202020204" pitchFamily="34" charset="0"/>
        <a:buChar char="•"/>
        <a:defRPr sz="1800" kern="1200">
          <a:solidFill>
            <a:schemeClr val="bg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spcBef>
          <a:spcPct val="20000"/>
        </a:spcBef>
        <a:buFont typeface="Arial" panose="020B0604020202020204" pitchFamily="34" charset="0"/>
        <a:buChar char="–"/>
        <a:defRPr sz="1600" kern="1200">
          <a:solidFill>
            <a:schemeClr val="bg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spcBef>
          <a:spcPct val="20000"/>
        </a:spcBef>
        <a:buFont typeface="Arial" panose="020B0604020202020204" pitchFamily="34" charset="0"/>
        <a:buChar char="»"/>
        <a:defRPr sz="1600" kern="1200">
          <a:solidFill>
            <a:schemeClr val="bg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7" Type="http://schemas.openxmlformats.org/officeDocument/2006/relationships/image" Target="../media/image1.png"/><Relationship Id="rId2" Type="http://schemas.openxmlformats.org/officeDocument/2006/relationships/slideLayout" Target="../slideLayouts/slideLayout5.xml"/><Relationship Id="rId1" Type="http://schemas.openxmlformats.org/officeDocument/2006/relationships/themeOverride" Target="../theme/themeOverride1.xml"/><Relationship Id="rId6" Type="http://schemas.openxmlformats.org/officeDocument/2006/relationships/image" Target="../media/image7.jpeg"/><Relationship Id="rId5" Type="http://schemas.openxmlformats.org/officeDocument/2006/relationships/image" Target="../media/image6.png"/><Relationship Id="rId4" Type="http://schemas.openxmlformats.org/officeDocument/2006/relationships/image" Target="../media/image5.jpe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showMasterSp="0">
  <p:cSld>
    <p:bg>
      <p:bgRef idx="1001">
        <a:schemeClr val="bg1"/>
      </p:bgRef>
    </p:bg>
    <p:spTree>
      <p:nvGrpSpPr>
        <p:cNvPr id="1" name=""/>
        <p:cNvGrpSpPr/>
        <p:nvPr/>
      </p:nvGrpSpPr>
      <p:grpSpPr>
        <a:xfrm>
          <a:off x="0" y="0"/>
          <a:ext cx="0" cy="0"/>
          <a:chOff x="0" y="0"/>
          <a:chExt cx="0" cy="0"/>
        </a:xfrm>
      </p:grpSpPr>
      <p:pic>
        <p:nvPicPr>
          <p:cNvPr id="3076" name="Picture 4" descr="Orange and white drums on a highway"/>
          <p:cNvPicPr>
            <a:picLocks noChangeAspect="1" noChangeArrowheads="1"/>
          </p:cNvPicPr>
          <p:nvPr/>
        </p:nvPicPr>
        <p:blipFill rotWithShape="1">
          <a:blip r:embed="rId4">
            <a:extLst>
              <a:ext uri="{28A0092B-C50C-407E-A947-70E740481C1C}">
                <a14:useLocalDpi xmlns:a14="http://schemas.microsoft.com/office/drawing/2010/main" val="0"/>
              </a:ext>
            </a:extLst>
          </a:blip>
          <a:srcRect r="40001"/>
          <a:stretch/>
        </p:blipFill>
        <p:spPr bwMode="auto">
          <a:xfrm>
            <a:off x="200660" y="1568979"/>
            <a:ext cx="3882513" cy="3634528"/>
          </a:xfrm>
          <a:prstGeom prst="rect">
            <a:avLst/>
          </a:prstGeom>
          <a:noFill/>
          <a:extLst>
            <a:ext uri="{909E8E84-426E-40DD-AFC4-6F175D3DCCD1}">
              <a14:hiddenFill xmlns:a14="http://schemas.microsoft.com/office/drawing/2010/main">
                <a:solidFill>
                  <a:srgbClr val="FFFFFF"/>
                </a:solidFill>
              </a14:hiddenFill>
            </a:ext>
          </a:extLst>
        </p:spPr>
      </p:pic>
      <p:pic>
        <p:nvPicPr>
          <p:cNvPr id="3078" name="Picture 6" descr="Orange road work ahead sign"/>
          <p:cNvPicPr>
            <a:picLocks noChangeAspect="1" noChangeArrowheads="1"/>
          </p:cNvPicPr>
          <p:nvPr/>
        </p:nvPicPr>
        <p:blipFill>
          <a:blip r:embed="rId5">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784555" y="3018508"/>
            <a:ext cx="2787445" cy="2787445"/>
          </a:xfrm>
          <a:prstGeom prst="rect">
            <a:avLst/>
          </a:prstGeom>
          <a:noFill/>
          <a:extLst>
            <a:ext uri="{909E8E84-426E-40DD-AFC4-6F175D3DCCD1}">
              <a14:hiddenFill xmlns:a14="http://schemas.microsoft.com/office/drawing/2010/main">
                <a:solidFill>
                  <a:srgbClr val="FFFFFF"/>
                </a:solidFill>
              </a14:hiddenFill>
            </a:ext>
          </a:extLst>
        </p:spPr>
      </p:pic>
      <p:sp>
        <p:nvSpPr>
          <p:cNvPr id="8" name="Rectangle 2">
            <a:extLst>
              <a:ext uri="{FF2B5EF4-FFF2-40B4-BE49-F238E27FC236}">
                <a16:creationId xmlns:a16="http://schemas.microsoft.com/office/drawing/2014/main" id="{05FD5259-E00F-49BC-BACD-1A6C94C27D1B}"/>
              </a:ext>
            </a:extLst>
          </p:cNvPr>
          <p:cNvSpPr>
            <a:spLocks noGrp="1" noChangeArrowheads="1"/>
          </p:cNvSpPr>
          <p:nvPr>
            <p:ph type="title"/>
          </p:nvPr>
        </p:nvSpPr>
        <p:spPr>
          <a:xfrm>
            <a:off x="4311770" y="1273803"/>
            <a:ext cx="4603629" cy="3226118"/>
          </a:xfrm>
        </p:spPr>
        <p:txBody>
          <a:bodyPr>
            <a:normAutofit/>
          </a:bodyPr>
          <a:lstStyle/>
          <a:p>
            <a:pPr algn="ctr">
              <a:defRPr/>
            </a:pPr>
            <a:r>
              <a:rPr lang="en-US" dirty="0"/>
              <a:t>Developing and Implementing Transportation Management Plans</a:t>
            </a:r>
            <a:br>
              <a:rPr lang="en-US" dirty="0"/>
            </a:br>
            <a:r>
              <a:rPr lang="en-US" dirty="0"/>
              <a:t>(</a:t>
            </a:r>
            <a:r>
              <a:rPr lang="en-US" dirty="0" err="1"/>
              <a:t>TMPs</a:t>
            </a:r>
            <a:r>
              <a:rPr lang="en-US" dirty="0"/>
              <a:t>)</a:t>
            </a:r>
          </a:p>
        </p:txBody>
      </p:sp>
      <p:sp>
        <p:nvSpPr>
          <p:cNvPr id="4" name="Google Shape;74;p1">
            <a:extLst>
              <a:ext uri="{FF2B5EF4-FFF2-40B4-BE49-F238E27FC236}">
                <a16:creationId xmlns:a16="http://schemas.microsoft.com/office/drawing/2014/main" id="{E0CDFB63-6EA7-57AF-E3AD-C4F07A0B74E8}"/>
              </a:ext>
            </a:extLst>
          </p:cNvPr>
          <p:cNvSpPr/>
          <p:nvPr/>
        </p:nvSpPr>
        <p:spPr>
          <a:xfrm>
            <a:off x="1532316" y="5241599"/>
            <a:ext cx="1219200" cy="24618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000" dirty="0">
                <a:solidFill>
                  <a:srgbClr val="000000"/>
                </a:solidFill>
                <a:latin typeface="Arial" panose="020B0604020202020204" pitchFamily="34" charset="0"/>
                <a:ea typeface="Open Sans"/>
                <a:cs typeface="Arial" panose="020B0604020202020204" pitchFamily="34" charset="0"/>
                <a:sym typeface="Open Sans"/>
              </a:rPr>
              <a:t>Image: ATSSA</a:t>
            </a:r>
            <a:endParaRPr sz="1000" dirty="0">
              <a:solidFill>
                <a:schemeClr val="dk1"/>
              </a:solidFill>
              <a:latin typeface="Arial" panose="020B0604020202020204" pitchFamily="34" charset="0"/>
              <a:ea typeface="Verdana"/>
              <a:cs typeface="Arial" panose="020B0604020202020204" pitchFamily="34" charset="0"/>
              <a:sym typeface="Verdana"/>
            </a:endParaRPr>
          </a:p>
        </p:txBody>
      </p:sp>
      <p:pic>
        <p:nvPicPr>
          <p:cNvPr id="3" name="Picture 2" descr="ATSSA logo showing a cone within the A and safer roads save lives">
            <a:extLst>
              <a:ext uri="{FF2B5EF4-FFF2-40B4-BE49-F238E27FC236}">
                <a16:creationId xmlns:a16="http://schemas.microsoft.com/office/drawing/2014/main" id="{37E97362-46C5-D469-EF06-DEFC739F1D36}"/>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476667" y="6015027"/>
            <a:ext cx="1521886" cy="461100"/>
          </a:xfrm>
          <a:prstGeom prst="rect">
            <a:avLst/>
          </a:prstGeom>
        </p:spPr>
      </p:pic>
      <p:pic>
        <p:nvPicPr>
          <p:cNvPr id="5" name="Google Shape;11;p147" descr="US Department of Transportation Federal Highway Administration logo">
            <a:extLst>
              <a:ext uri="{FF2B5EF4-FFF2-40B4-BE49-F238E27FC236}">
                <a16:creationId xmlns:a16="http://schemas.microsoft.com/office/drawing/2014/main" id="{B7559501-7A9D-E30F-706B-C19F1D84FE49}"/>
              </a:ext>
            </a:extLst>
          </p:cNvPr>
          <p:cNvPicPr preferRelativeResize="0"/>
          <p:nvPr/>
        </p:nvPicPr>
        <p:blipFill rotWithShape="1">
          <a:blip r:embed="rId7">
            <a:alphaModFix/>
          </a:blip>
          <a:srcRect/>
          <a:stretch/>
        </p:blipFill>
        <p:spPr>
          <a:xfrm>
            <a:off x="7143333" y="6052806"/>
            <a:ext cx="1524000" cy="385542"/>
          </a:xfrm>
          <a:prstGeom prst="rect">
            <a:avLst/>
          </a:prstGeom>
          <a:noFill/>
          <a:ln>
            <a:noFill/>
          </a:ln>
        </p:spPr>
      </p:pic>
    </p:spTree>
    <p:extLst>
      <p:ext uri="{BB962C8B-B14F-4D97-AF65-F5344CB8AC3E}">
        <p14:creationId xmlns:p14="http://schemas.microsoft.com/office/powerpoint/2010/main" val="3134064097"/>
      </p:ext>
    </p:extLst>
  </p:cSld>
  <p:clrMapOvr>
    <a:overrideClrMapping bg1="lt1" tx1="dk1" bg2="lt2" tx2="dk2" accent1="accent1" accent2="accent2" accent3="accent3" accent4="accent4" accent5="accent5" accent6="accent6" hlink="hlink" folHlink="folHlink"/>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a:xfrm>
            <a:off x="304800" y="0"/>
            <a:ext cx="8458200" cy="1371600"/>
          </a:xfrm>
        </p:spPr>
        <p:txBody>
          <a:bodyPr/>
          <a:lstStyle/>
          <a:p>
            <a:pPr eaLnBrk="1" hangingPunct="1"/>
            <a:r>
              <a:rPr lang="en-US" dirty="0"/>
              <a:t>Housekeeping</a:t>
            </a:r>
          </a:p>
        </p:txBody>
      </p:sp>
      <p:sp>
        <p:nvSpPr>
          <p:cNvPr id="23555" name="Rectangle 3"/>
          <p:cNvSpPr>
            <a:spLocks noGrp="1" noChangeArrowheads="1"/>
          </p:cNvSpPr>
          <p:nvPr>
            <p:ph type="body" idx="1"/>
          </p:nvPr>
        </p:nvSpPr>
        <p:spPr>
          <a:xfrm>
            <a:off x="457200" y="1414462"/>
            <a:ext cx="4365523" cy="5080820"/>
          </a:xfrm>
        </p:spPr>
        <p:txBody>
          <a:bodyPr/>
          <a:lstStyle/>
          <a:p>
            <a:pPr eaLnBrk="1" hangingPunct="1"/>
            <a:r>
              <a:rPr lang="en-US" dirty="0"/>
              <a:t>Cell phones off/silent</a:t>
            </a:r>
          </a:p>
          <a:p>
            <a:pPr eaLnBrk="1" hangingPunct="1"/>
            <a:r>
              <a:rPr lang="en-US" dirty="0"/>
              <a:t>No texting</a:t>
            </a:r>
          </a:p>
          <a:p>
            <a:pPr eaLnBrk="1" hangingPunct="1"/>
            <a:r>
              <a:rPr lang="en-US" dirty="0"/>
              <a:t>Restroom location</a:t>
            </a:r>
          </a:p>
          <a:p>
            <a:pPr eaLnBrk="1" hangingPunct="1"/>
            <a:r>
              <a:rPr lang="en-US" dirty="0"/>
              <a:t>Emergency exits</a:t>
            </a:r>
          </a:p>
          <a:p>
            <a:pPr eaLnBrk="1" hangingPunct="1"/>
            <a:r>
              <a:rPr lang="en-US" dirty="0"/>
              <a:t>10 min. break every hour</a:t>
            </a:r>
          </a:p>
          <a:p>
            <a:pPr eaLnBrk="1" hangingPunct="1"/>
            <a:r>
              <a:rPr lang="en-US" dirty="0"/>
              <a:t>Lunch arrangements</a:t>
            </a:r>
          </a:p>
          <a:p>
            <a:pPr eaLnBrk="1" hangingPunct="1"/>
            <a:r>
              <a:rPr lang="en-US" dirty="0"/>
              <a:t>Ending time</a:t>
            </a:r>
          </a:p>
        </p:txBody>
      </p:sp>
    </p:spTree>
    <p:extLst>
      <p:ext uri="{BB962C8B-B14F-4D97-AF65-F5344CB8AC3E}">
        <p14:creationId xmlns:p14="http://schemas.microsoft.com/office/powerpoint/2010/main" val="3486571673"/>
      </p:ext>
    </p:extLst>
  </p:cSld>
  <p:clrMapOvr>
    <a:masterClrMapping/>
  </p:clrMapOv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a:xfrm>
            <a:off x="457200" y="0"/>
            <a:ext cx="8229600" cy="1417638"/>
          </a:xfrm>
        </p:spPr>
        <p:txBody>
          <a:bodyPr/>
          <a:lstStyle/>
          <a:p>
            <a:pPr eaLnBrk="1" hangingPunct="1"/>
            <a:r>
              <a:rPr lang="en-US" dirty="0">
                <a:solidFill>
                  <a:srgbClr val="00ACA1"/>
                </a:solidFill>
              </a:rPr>
              <a:t>The “Parking Lot”</a:t>
            </a:r>
          </a:p>
        </p:txBody>
      </p:sp>
      <p:sp>
        <p:nvSpPr>
          <p:cNvPr id="33795" name="Rectangle 3"/>
          <p:cNvSpPr>
            <a:spLocks noGrp="1" noChangeArrowheads="1"/>
          </p:cNvSpPr>
          <p:nvPr>
            <p:ph type="body" idx="1"/>
          </p:nvPr>
        </p:nvSpPr>
        <p:spPr>
          <a:xfrm>
            <a:off x="457200" y="1417638"/>
            <a:ext cx="3810000" cy="4754562"/>
          </a:xfrm>
        </p:spPr>
        <p:txBody>
          <a:bodyPr/>
          <a:lstStyle/>
          <a:p>
            <a:pPr eaLnBrk="1" hangingPunct="1"/>
            <a:r>
              <a:rPr lang="en-US" dirty="0"/>
              <a:t>Questions to be addressed later will be </a:t>
            </a:r>
            <a:r>
              <a:rPr lang="en-US" b="1" dirty="0"/>
              <a:t>“parked”</a:t>
            </a:r>
            <a:r>
              <a:rPr lang="en-US" dirty="0"/>
              <a:t> until covered later</a:t>
            </a:r>
          </a:p>
          <a:p>
            <a:pPr eaLnBrk="1" hangingPunct="1"/>
            <a:r>
              <a:rPr lang="en-US" dirty="0"/>
              <a:t>Will review at the end to make sure they were answered</a:t>
            </a:r>
          </a:p>
        </p:txBody>
      </p:sp>
    </p:spTree>
    <p:extLst>
      <p:ext uri="{BB962C8B-B14F-4D97-AF65-F5344CB8AC3E}">
        <p14:creationId xmlns:p14="http://schemas.microsoft.com/office/powerpoint/2010/main" val="2096303583"/>
      </p:ext>
    </p:extLst>
  </p:cSld>
  <p:clrMapOvr>
    <a:masterClrMapping/>
  </p:clrMapOv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3" name="Rectangle 2"/>
          <p:cNvSpPr>
            <a:spLocks noGrp="1" noChangeArrowheads="1"/>
          </p:cNvSpPr>
          <p:nvPr>
            <p:ph type="title"/>
          </p:nvPr>
        </p:nvSpPr>
        <p:spPr>
          <a:xfrm>
            <a:off x="381000" y="0"/>
            <a:ext cx="8305800" cy="1371600"/>
          </a:xfrm>
        </p:spPr>
        <p:txBody>
          <a:bodyPr/>
          <a:lstStyle/>
          <a:p>
            <a:pPr eaLnBrk="1" hangingPunct="1"/>
            <a:r>
              <a:rPr lang="en-US" dirty="0">
                <a:solidFill>
                  <a:srgbClr val="00ACA1"/>
                </a:solidFill>
              </a:rPr>
              <a:t>Notes</a:t>
            </a:r>
          </a:p>
        </p:txBody>
      </p:sp>
      <p:sp>
        <p:nvSpPr>
          <p:cNvPr id="35844" name="Rectangle 3"/>
          <p:cNvSpPr>
            <a:spLocks noGrp="1" noChangeArrowheads="1"/>
          </p:cNvSpPr>
          <p:nvPr>
            <p:ph type="body" idx="1"/>
          </p:nvPr>
        </p:nvSpPr>
        <p:spPr>
          <a:xfrm>
            <a:off x="638176" y="1371600"/>
            <a:ext cx="8305800" cy="4772024"/>
          </a:xfrm>
        </p:spPr>
        <p:txBody>
          <a:bodyPr>
            <a:normAutofit/>
          </a:bodyPr>
          <a:lstStyle/>
          <a:p>
            <a:pPr eaLnBrk="1" hangingPunct="1"/>
            <a:r>
              <a:rPr lang="en-US" dirty="0"/>
              <a:t>Any opinions, findings, conclusions or recommendations expressed in this course are those of the trainer and the grantee and do not necessarily reflect the views of FHWA or </a:t>
            </a:r>
            <a:r>
              <a:rPr lang="en-US" dirty="0" err="1"/>
              <a:t>ATSSA</a:t>
            </a:r>
            <a:endParaRPr lang="en-US" dirty="0"/>
          </a:p>
          <a:p>
            <a:pPr eaLnBrk="1" hangingPunct="1"/>
            <a:r>
              <a:rPr lang="en-US" dirty="0"/>
              <a:t>This course does not constitute a national standard, specification or regulation</a:t>
            </a:r>
          </a:p>
        </p:txBody>
      </p:sp>
    </p:spTree>
    <p:extLst>
      <p:ext uri="{BB962C8B-B14F-4D97-AF65-F5344CB8AC3E}">
        <p14:creationId xmlns:p14="http://schemas.microsoft.com/office/powerpoint/2010/main" val="88431840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2578" name="Title 1"/>
          <p:cNvSpPr>
            <a:spLocks noGrp="1"/>
          </p:cNvSpPr>
          <p:nvPr>
            <p:ph type="title"/>
          </p:nvPr>
        </p:nvSpPr>
        <p:spPr>
          <a:xfrm>
            <a:off x="457200" y="0"/>
            <a:ext cx="8229600" cy="1417638"/>
          </a:xfrm>
        </p:spPr>
        <p:txBody>
          <a:bodyPr/>
          <a:lstStyle/>
          <a:p>
            <a:r>
              <a:rPr lang="en-US" dirty="0"/>
              <a:t>Questions</a:t>
            </a:r>
          </a:p>
        </p:txBody>
      </p:sp>
    </p:spTree>
    <p:extLst>
      <p:ext uri="{BB962C8B-B14F-4D97-AF65-F5344CB8AC3E}">
        <p14:creationId xmlns:p14="http://schemas.microsoft.com/office/powerpoint/2010/main" val="427753499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7170" name="Rectangle 2"/>
          <p:cNvSpPr>
            <a:spLocks noGrp="1" noChangeArrowheads="1"/>
          </p:cNvSpPr>
          <p:nvPr>
            <p:ph type="title"/>
          </p:nvPr>
        </p:nvSpPr>
        <p:spPr>
          <a:xfrm>
            <a:off x="403123" y="483141"/>
            <a:ext cx="8229600" cy="659859"/>
          </a:xfrm>
        </p:spPr>
        <p:txBody>
          <a:bodyPr/>
          <a:lstStyle/>
          <a:p>
            <a:pPr eaLnBrk="1" hangingPunct="1">
              <a:defRPr/>
            </a:pPr>
            <a:r>
              <a:rPr lang="en-US" dirty="0"/>
              <a:t>About This Course</a:t>
            </a:r>
          </a:p>
        </p:txBody>
      </p:sp>
      <p:sp>
        <p:nvSpPr>
          <p:cNvPr id="6" name="Google Shape;89;p3">
            <a:extLst>
              <a:ext uri="{FF2B5EF4-FFF2-40B4-BE49-F238E27FC236}">
                <a16:creationId xmlns:a16="http://schemas.microsoft.com/office/drawing/2014/main" id="{BE17F520-E0B3-08C8-B899-E317F897AF73}"/>
              </a:ext>
            </a:extLst>
          </p:cNvPr>
          <p:cNvSpPr txBox="1">
            <a:spLocks/>
          </p:cNvSpPr>
          <p:nvPr/>
        </p:nvSpPr>
        <p:spPr bwMode="auto">
          <a:xfrm>
            <a:off x="342900" y="1219200"/>
            <a:ext cx="8458199" cy="4985059"/>
          </a:xfrm>
          <a:prstGeom prst="rect">
            <a:avLst/>
          </a:prstGeom>
          <a:noFill/>
          <a:ln w="9525">
            <a:noFill/>
            <a:miter lim="800000"/>
            <a:headEnd/>
            <a:tailEnd/>
          </a:ln>
        </p:spPr>
        <p:txBody>
          <a:bodyPr spcFirstLastPara="1" vert="horz" wrap="square" lIns="91425" tIns="45700" rIns="91425" bIns="45700" numCol="1" anchor="t" anchorCtr="0" compatLnSpc="1">
            <a:prstTxWarp prst="textNoShape">
              <a:avLst/>
            </a:prstTxWarp>
            <a:normAutofit fontScale="77500" lnSpcReduction="20000"/>
          </a:bodyPr>
          <a:lstStyle>
            <a:lvl1pPr marL="342900" indent="-342900" algn="l" rtl="0" eaLnBrk="0" fontAlgn="base" hangingPunct="0">
              <a:spcBef>
                <a:spcPct val="20000"/>
              </a:spcBef>
              <a:spcAft>
                <a:spcPct val="0"/>
              </a:spcAft>
              <a:buSzPct val="90000"/>
              <a:buBlip>
                <a:blip r:embed="rId3"/>
              </a:buBlip>
              <a:defRPr sz="3200">
                <a:solidFill>
                  <a:schemeClr val="tx1"/>
                </a:solidFill>
                <a:latin typeface="Calibri" pitchFamily="34" charset="0"/>
                <a:ea typeface="+mn-ea"/>
                <a:cs typeface="+mn-cs"/>
              </a:defRPr>
            </a:lvl1pPr>
            <a:lvl2pPr marL="742950" indent="-285750" algn="l" rtl="0" eaLnBrk="0" fontAlgn="base" hangingPunct="0">
              <a:spcBef>
                <a:spcPct val="20000"/>
              </a:spcBef>
              <a:spcAft>
                <a:spcPct val="0"/>
              </a:spcAft>
              <a:buSzPct val="90000"/>
              <a:buBlip>
                <a:blip r:embed="rId3"/>
              </a:buBlip>
              <a:defRPr sz="3200">
                <a:solidFill>
                  <a:schemeClr val="tx1"/>
                </a:solidFill>
                <a:latin typeface="Calibri" pitchFamily="34" charset="0"/>
              </a:defRPr>
            </a:lvl2pPr>
            <a:lvl3pPr marL="1143000" indent="-228600" algn="l" rtl="0" eaLnBrk="0" fontAlgn="base" hangingPunct="0">
              <a:spcBef>
                <a:spcPct val="20000"/>
              </a:spcBef>
              <a:spcAft>
                <a:spcPct val="0"/>
              </a:spcAft>
              <a:buSzPct val="90000"/>
              <a:buBlip>
                <a:blip r:embed="rId3"/>
              </a:buBlip>
              <a:defRPr sz="3200">
                <a:solidFill>
                  <a:schemeClr val="tx1"/>
                </a:solidFill>
                <a:latin typeface="Calibri" pitchFamily="34" charset="0"/>
              </a:defRPr>
            </a:lvl3pPr>
            <a:lvl4pPr marL="1600200" indent="-228600" algn="l" rtl="0" eaLnBrk="0" fontAlgn="base" hangingPunct="0">
              <a:spcBef>
                <a:spcPct val="20000"/>
              </a:spcBef>
              <a:spcAft>
                <a:spcPct val="0"/>
              </a:spcAft>
              <a:buSzPct val="90000"/>
              <a:buBlip>
                <a:blip r:embed="rId3"/>
              </a:buBlip>
              <a:defRPr sz="3200">
                <a:solidFill>
                  <a:schemeClr val="tx1"/>
                </a:solidFill>
                <a:latin typeface="Calibri" pitchFamily="34" charset="0"/>
              </a:defRPr>
            </a:lvl4pPr>
            <a:lvl5pPr marL="2057400" indent="-228600" algn="l" rtl="0" eaLnBrk="0" fontAlgn="base" hangingPunct="0">
              <a:spcBef>
                <a:spcPct val="20000"/>
              </a:spcBef>
              <a:spcAft>
                <a:spcPct val="0"/>
              </a:spcAft>
              <a:buSzPct val="90000"/>
              <a:buBlip>
                <a:blip r:embed="rId3"/>
              </a:buBlip>
              <a:defRPr sz="3200">
                <a:solidFill>
                  <a:schemeClr val="tx1"/>
                </a:solidFill>
                <a:latin typeface="Calibri" pitchFamily="34" charset="0"/>
              </a:defRPr>
            </a:lvl5pPr>
            <a:lvl6pPr marL="2514600" indent="-228600" algn="l" rtl="0" fontAlgn="base">
              <a:spcBef>
                <a:spcPct val="20000"/>
              </a:spcBef>
              <a:spcAft>
                <a:spcPct val="0"/>
              </a:spcAft>
              <a:buSzPct val="90000"/>
              <a:buBlip>
                <a:blip r:embed="rId3"/>
              </a:buBlip>
              <a:defRPr sz="3200">
                <a:solidFill>
                  <a:schemeClr val="tx1"/>
                </a:solidFill>
                <a:latin typeface="+mn-lt"/>
              </a:defRPr>
            </a:lvl6pPr>
            <a:lvl7pPr marL="2971800" indent="-228600" algn="l" rtl="0" fontAlgn="base">
              <a:spcBef>
                <a:spcPct val="20000"/>
              </a:spcBef>
              <a:spcAft>
                <a:spcPct val="0"/>
              </a:spcAft>
              <a:buSzPct val="90000"/>
              <a:buBlip>
                <a:blip r:embed="rId3"/>
              </a:buBlip>
              <a:defRPr sz="3200">
                <a:solidFill>
                  <a:schemeClr val="tx1"/>
                </a:solidFill>
                <a:latin typeface="+mn-lt"/>
              </a:defRPr>
            </a:lvl7pPr>
            <a:lvl8pPr marL="3429000" indent="-228600" algn="l" rtl="0" fontAlgn="base">
              <a:spcBef>
                <a:spcPct val="20000"/>
              </a:spcBef>
              <a:spcAft>
                <a:spcPct val="0"/>
              </a:spcAft>
              <a:buSzPct val="90000"/>
              <a:buBlip>
                <a:blip r:embed="rId3"/>
              </a:buBlip>
              <a:defRPr sz="3200">
                <a:solidFill>
                  <a:schemeClr val="tx1"/>
                </a:solidFill>
                <a:latin typeface="+mn-lt"/>
              </a:defRPr>
            </a:lvl8pPr>
            <a:lvl9pPr marL="3886200" indent="-228600" algn="l" rtl="0" fontAlgn="base">
              <a:spcBef>
                <a:spcPct val="20000"/>
              </a:spcBef>
              <a:spcAft>
                <a:spcPct val="0"/>
              </a:spcAft>
              <a:buSzPct val="90000"/>
              <a:buBlip>
                <a:blip r:embed="rId3"/>
              </a:buBlip>
              <a:defRPr sz="3200">
                <a:solidFill>
                  <a:schemeClr val="tx1"/>
                </a:solidFill>
                <a:latin typeface="+mn-lt"/>
              </a:defRPr>
            </a:lvl9pPr>
          </a:lstStyle>
          <a:p>
            <a:pPr marL="231775" indent="-231775">
              <a:spcBef>
                <a:spcPts val="0"/>
              </a:spcBef>
              <a:spcAft>
                <a:spcPts val="0"/>
              </a:spcAft>
              <a:buClr>
                <a:schemeClr val="dk1"/>
              </a:buClr>
              <a:buSzPct val="65000"/>
              <a:buFont typeface="Noto Sans Symbols"/>
              <a:buChar char="❑"/>
            </a:pPr>
            <a:r>
              <a:rPr lang="en-US" kern="0" dirty="0"/>
              <a:t>This material is based upon work supported by the U.S. Department of Transportation under Cooperative Agreement No. 693JJ31750002. The material was prepared by ATSSA. </a:t>
            </a:r>
          </a:p>
          <a:p>
            <a:pPr marL="231775" indent="-231775">
              <a:spcBef>
                <a:spcPts val="476"/>
              </a:spcBef>
              <a:spcAft>
                <a:spcPts val="0"/>
              </a:spcAft>
              <a:buClr>
                <a:schemeClr val="dk1"/>
              </a:buClr>
              <a:buSzPct val="65000"/>
              <a:buFont typeface="Noto Sans Symbols"/>
              <a:buChar char="❑"/>
            </a:pPr>
            <a:r>
              <a:rPr lang="en-US" kern="0" dirty="0"/>
              <a:t>Any opinions, findings and conclusions or recommendations expressed in this publication are those of the trainer and the grantee and do not necessarily reflect the view of the U.S. Department of Transportation.</a:t>
            </a:r>
          </a:p>
          <a:p>
            <a:pPr marL="231775" indent="-231775">
              <a:spcBef>
                <a:spcPts val="476"/>
              </a:spcBef>
              <a:spcAft>
                <a:spcPts val="0"/>
              </a:spcAft>
              <a:buClr>
                <a:schemeClr val="dk1"/>
              </a:buClr>
              <a:buSzPct val="65000"/>
              <a:buFont typeface="Noto Sans Symbols"/>
              <a:buChar char="❑"/>
            </a:pPr>
            <a:r>
              <a:rPr lang="en-US" kern="0" dirty="0"/>
              <a:t>This course does not constitute a national standard, specification, or regulation. The U.S. Government does not endorse products or manufacturers. Trademarks or manufacturers’ names appear in this document only because they are considered essential to the objective of the document.</a:t>
            </a:r>
          </a:p>
        </p:txBody>
      </p:sp>
    </p:spTree>
    <p:extLst>
      <p:ext uri="{BB962C8B-B14F-4D97-AF65-F5344CB8AC3E}">
        <p14:creationId xmlns:p14="http://schemas.microsoft.com/office/powerpoint/2010/main" val="89125869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2" name="Rectangle 4"/>
          <p:cNvSpPr>
            <a:spLocks noGrp="1" noChangeArrowheads="1"/>
          </p:cNvSpPr>
          <p:nvPr>
            <p:ph type="title"/>
          </p:nvPr>
        </p:nvSpPr>
        <p:spPr>
          <a:xfrm>
            <a:off x="412954" y="0"/>
            <a:ext cx="8731045" cy="1371600"/>
          </a:xfrm>
        </p:spPr>
        <p:txBody>
          <a:bodyPr/>
          <a:lstStyle/>
          <a:p>
            <a:pPr eaLnBrk="1" hangingPunct="1"/>
            <a:r>
              <a:rPr lang="en-US" dirty="0">
                <a:solidFill>
                  <a:srgbClr val="00ACA1"/>
                </a:solidFill>
              </a:rPr>
              <a:t>Presented by</a:t>
            </a:r>
          </a:p>
        </p:txBody>
      </p:sp>
      <p:pic>
        <p:nvPicPr>
          <p:cNvPr id="4" name="Picture 3" descr="ATSSA logo showing a cone within the A and safer roads save lives">
            <a:extLst>
              <a:ext uri="{FF2B5EF4-FFF2-40B4-BE49-F238E27FC236}">
                <a16:creationId xmlns:a16="http://schemas.microsoft.com/office/drawing/2014/main" id="{311FD31F-A849-7A92-4683-A542B22CFF4E}"/>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36467" y="2822356"/>
            <a:ext cx="3123251" cy="946279"/>
          </a:xfrm>
          <a:prstGeom prst="rect">
            <a:avLst/>
          </a:prstGeom>
        </p:spPr>
      </p:pic>
      <p:sp>
        <p:nvSpPr>
          <p:cNvPr id="6" name="Google Shape;158;p11">
            <a:extLst>
              <a:ext uri="{FF2B5EF4-FFF2-40B4-BE49-F238E27FC236}">
                <a16:creationId xmlns:a16="http://schemas.microsoft.com/office/drawing/2014/main" id="{52822343-C17B-47E8-DFE9-2D0467C4BA45}"/>
              </a:ext>
            </a:extLst>
          </p:cNvPr>
          <p:cNvSpPr txBox="1">
            <a:spLocks/>
          </p:cNvSpPr>
          <p:nvPr/>
        </p:nvSpPr>
        <p:spPr>
          <a:xfrm>
            <a:off x="4572000" y="2775079"/>
            <a:ext cx="3886200" cy="993556"/>
          </a:xfrm>
          <a:prstGeom prst="rect">
            <a:avLst/>
          </a:prstGeom>
          <a:noFill/>
          <a:ln>
            <a:noFill/>
          </a:ln>
        </p:spPr>
        <p:txBody>
          <a:bodyPr spcFirstLastPara="1" vert="horz" wrap="square" lIns="91425" tIns="45700" rIns="91425" bIns="45700" rtlCol="0" anchor="t" anchorCtr="0">
            <a:noAutofit/>
          </a:bodyPr>
          <a:lstStyle>
            <a:lvl1pPr marL="342900" indent="-342900" algn="l" defTabSz="914400" rtl="0" eaLnBrk="1" latinLnBrk="0" hangingPunct="1">
              <a:spcBef>
                <a:spcPct val="20000"/>
              </a:spcBef>
              <a:buFont typeface="Arial" panose="020B0604020202020204" pitchFamily="34" charset="0"/>
              <a:buChar char="•"/>
              <a:defRPr sz="2800" kern="1200">
                <a:solidFill>
                  <a:schemeClr val="tx1"/>
                </a:solidFill>
                <a:latin typeface="Arial" panose="020B0604020202020204" pitchFamily="34" charset="0"/>
                <a:ea typeface="+mn-ea"/>
                <a:cs typeface="Arial" panose="020B0604020202020204" pitchFamily="34" charset="0"/>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spcBef>
                <a:spcPct val="20000"/>
              </a:spcBef>
              <a:buFont typeface="Arial" panose="020B0604020202020204" pitchFamily="34" charset="0"/>
              <a:buChar char="•"/>
              <a:defRPr sz="28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spcBef>
                <a:spcPct val="20000"/>
              </a:spcBef>
              <a:buFont typeface="Arial" panose="020B0604020202020204" pitchFamily="34" charset="0"/>
              <a:buChar char="–"/>
              <a:defRPr sz="28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spcBef>
                <a:spcPct val="20000"/>
              </a:spcBef>
              <a:buFont typeface="Arial" panose="020B0604020202020204" pitchFamily="34" charset="0"/>
              <a:buChar char="»"/>
              <a:defRPr sz="28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spcBef>
                <a:spcPts val="0"/>
              </a:spcBef>
              <a:buSzPts val="1820"/>
              <a:buFont typeface="Arial" panose="020B0604020202020204" pitchFamily="34" charset="0"/>
              <a:buNone/>
            </a:pPr>
            <a:r>
              <a:rPr lang="en-US"/>
              <a:t>American Traffic Safety Services Association</a:t>
            </a:r>
            <a:endParaRPr lang="en-US" dirty="0"/>
          </a:p>
        </p:txBody>
      </p:sp>
    </p:spTree>
    <p:extLst>
      <p:ext uri="{BB962C8B-B14F-4D97-AF65-F5344CB8AC3E}">
        <p14:creationId xmlns:p14="http://schemas.microsoft.com/office/powerpoint/2010/main" val="3191152527"/>
      </p:ext>
    </p:extLst>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a:xfrm>
            <a:off x="304800" y="0"/>
            <a:ext cx="8534400" cy="1371600"/>
          </a:xfrm>
        </p:spPr>
        <p:txBody>
          <a:bodyPr/>
          <a:lstStyle/>
          <a:p>
            <a:pPr eaLnBrk="1" hangingPunct="1"/>
            <a:r>
              <a:rPr lang="en-US" dirty="0">
                <a:solidFill>
                  <a:srgbClr val="00ACA1"/>
                </a:solidFill>
              </a:rPr>
              <a:t>About ATSSA</a:t>
            </a:r>
          </a:p>
        </p:txBody>
      </p:sp>
      <p:sp>
        <p:nvSpPr>
          <p:cNvPr id="18435" name="Rectangle 3"/>
          <p:cNvSpPr>
            <a:spLocks noGrp="1" noChangeArrowheads="1"/>
          </p:cNvSpPr>
          <p:nvPr>
            <p:ph type="body" idx="1"/>
          </p:nvPr>
        </p:nvSpPr>
        <p:spPr>
          <a:xfrm>
            <a:off x="304800" y="1371600"/>
            <a:ext cx="3754271" cy="4419600"/>
          </a:xfrm>
        </p:spPr>
        <p:txBody>
          <a:bodyPr>
            <a:normAutofit/>
          </a:bodyPr>
          <a:lstStyle/>
          <a:p>
            <a:pPr eaLnBrk="1" hangingPunct="1"/>
            <a:r>
              <a:rPr lang="en-US" sz="2800" dirty="0"/>
              <a:t>International trade association</a:t>
            </a:r>
          </a:p>
          <a:p>
            <a:pPr eaLnBrk="1" hangingPunct="1"/>
            <a:r>
              <a:rPr lang="en-US" sz="2800" dirty="0"/>
              <a:t>Headquarters: Fredericksburg, VA</a:t>
            </a:r>
          </a:p>
          <a:p>
            <a:pPr eaLnBrk="1" hangingPunct="1"/>
            <a:r>
              <a:rPr lang="en-US" sz="2800" dirty="0"/>
              <a:t>1,800 company members</a:t>
            </a:r>
          </a:p>
        </p:txBody>
      </p:sp>
      <p:pic>
        <p:nvPicPr>
          <p:cNvPr id="18436" name="Picture 5" descr="ATSSA Headquarters building photo with sign in front"/>
          <p:cNvPicPr>
            <a:picLocks noChangeAspect="1" noChangeArrowheads="1"/>
          </p:cNvPicPr>
          <p:nvPr/>
        </p:nvPicPr>
        <p:blipFill>
          <a:blip r:embed="rId3" cstate="print"/>
          <a:srcRect/>
          <a:stretch>
            <a:fillRect/>
          </a:stretch>
        </p:blipFill>
        <p:spPr bwMode="auto">
          <a:xfrm>
            <a:off x="4297906" y="1236689"/>
            <a:ext cx="4317167" cy="4114800"/>
          </a:xfrm>
          <a:prstGeom prst="rect">
            <a:avLst/>
          </a:prstGeom>
          <a:noFill/>
          <a:ln w="9525">
            <a:noFill/>
            <a:miter lim="800000"/>
            <a:headEnd/>
            <a:tailEnd/>
          </a:ln>
        </p:spPr>
      </p:pic>
      <p:sp>
        <p:nvSpPr>
          <p:cNvPr id="18437" name="Text Box 6"/>
          <p:cNvSpPr txBox="1">
            <a:spLocks noChangeArrowheads="1"/>
          </p:cNvSpPr>
          <p:nvPr/>
        </p:nvSpPr>
        <p:spPr bwMode="auto">
          <a:xfrm>
            <a:off x="543635" y="4569542"/>
            <a:ext cx="3276600" cy="1077218"/>
          </a:xfrm>
          <a:prstGeom prst="rect">
            <a:avLst/>
          </a:prstGeom>
          <a:solidFill>
            <a:schemeClr val="bg1"/>
          </a:solidFill>
          <a:ln w="57150">
            <a:solidFill>
              <a:srgbClr val="C00000"/>
            </a:solidFill>
            <a:miter lim="800000"/>
            <a:headEnd/>
            <a:tailEnd/>
          </a:ln>
        </p:spPr>
        <p:txBody>
          <a:bodyPr wrap="square">
            <a:spAutoFit/>
          </a:bodyPr>
          <a:lstStyle/>
          <a:p>
            <a:pPr algn="ctr"/>
            <a:r>
              <a:rPr lang="en-US" sz="3200" b="1" dirty="0">
                <a:latin typeface="Arial" panose="020B0604020202020204" pitchFamily="34" charset="0"/>
              </a:rPr>
              <a:t>540-368-1701</a:t>
            </a:r>
          </a:p>
          <a:p>
            <a:pPr algn="ctr"/>
            <a:r>
              <a:rPr lang="en-US" sz="3200" b="1" dirty="0">
                <a:latin typeface="Arial" panose="020B0604020202020204" pitchFamily="34" charset="0"/>
              </a:rPr>
              <a:t>www.atssa.com</a:t>
            </a:r>
          </a:p>
        </p:txBody>
      </p:sp>
      <p:sp>
        <p:nvSpPr>
          <p:cNvPr id="2" name="Google Shape;74;p1">
            <a:extLst>
              <a:ext uri="{FF2B5EF4-FFF2-40B4-BE49-F238E27FC236}">
                <a16:creationId xmlns:a16="http://schemas.microsoft.com/office/drawing/2014/main" id="{F96AEA3A-C261-AE44-EDD3-44A4F9B007E0}"/>
              </a:ext>
            </a:extLst>
          </p:cNvPr>
          <p:cNvSpPr/>
          <p:nvPr/>
        </p:nvSpPr>
        <p:spPr>
          <a:xfrm>
            <a:off x="7620000" y="5375130"/>
            <a:ext cx="1219200" cy="24618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000" dirty="0">
                <a:solidFill>
                  <a:srgbClr val="000000"/>
                </a:solidFill>
                <a:latin typeface="Arial" panose="020B0604020202020204" pitchFamily="34" charset="0"/>
                <a:ea typeface="Open Sans"/>
                <a:cs typeface="Arial" panose="020B0604020202020204" pitchFamily="34" charset="0"/>
                <a:sym typeface="Open Sans"/>
              </a:rPr>
              <a:t>Image: ATSSA</a:t>
            </a:r>
            <a:endParaRPr sz="1000" dirty="0">
              <a:solidFill>
                <a:schemeClr val="dk1"/>
              </a:solidFill>
              <a:latin typeface="Arial" panose="020B0604020202020204" pitchFamily="34" charset="0"/>
              <a:ea typeface="Verdana"/>
              <a:cs typeface="Arial" panose="020B0604020202020204" pitchFamily="34" charset="0"/>
              <a:sym typeface="Verdana"/>
            </a:endParaRPr>
          </a:p>
        </p:txBody>
      </p:sp>
    </p:spTree>
    <p:extLst>
      <p:ext uri="{BB962C8B-B14F-4D97-AF65-F5344CB8AC3E}">
        <p14:creationId xmlns:p14="http://schemas.microsoft.com/office/powerpoint/2010/main" val="3204763967"/>
      </p:ext>
    </p:extLst>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30536" y="304355"/>
            <a:ext cx="8229600" cy="659859"/>
          </a:xfrm>
        </p:spPr>
        <p:txBody>
          <a:bodyPr/>
          <a:lstStyle/>
          <a:p>
            <a:r>
              <a:rPr lang="en-US" dirty="0"/>
              <a:t>Course Objectives</a:t>
            </a:r>
          </a:p>
        </p:txBody>
      </p:sp>
      <p:sp>
        <p:nvSpPr>
          <p:cNvPr id="3" name="Content Placeholder 2"/>
          <p:cNvSpPr>
            <a:spLocks noGrp="1"/>
          </p:cNvSpPr>
          <p:nvPr>
            <p:ph idx="1"/>
          </p:nvPr>
        </p:nvSpPr>
        <p:spPr/>
        <p:txBody>
          <a:bodyPr/>
          <a:lstStyle/>
          <a:p>
            <a:r>
              <a:rPr lang="en-US" dirty="0"/>
              <a:t>Explain the </a:t>
            </a:r>
            <a:r>
              <a:rPr lang="en-US" dirty="0" err="1"/>
              <a:t>TMP</a:t>
            </a:r>
            <a:r>
              <a:rPr lang="en-US" dirty="0"/>
              <a:t> basics</a:t>
            </a:r>
          </a:p>
          <a:p>
            <a:r>
              <a:rPr lang="en-US" dirty="0"/>
              <a:t>Identify why TMPs are important</a:t>
            </a:r>
          </a:p>
          <a:p>
            <a:r>
              <a:rPr lang="en-US" dirty="0"/>
              <a:t>Apply impact assessment findings into the TMP</a:t>
            </a:r>
          </a:p>
          <a:p>
            <a:r>
              <a:rPr lang="en-US" dirty="0"/>
              <a:t>List TMP strategies</a:t>
            </a:r>
          </a:p>
          <a:p>
            <a:r>
              <a:rPr lang="en-US" dirty="0"/>
              <a:t>Identify key stakeholders for TMP coordination</a:t>
            </a:r>
          </a:p>
          <a:p>
            <a:r>
              <a:rPr lang="en-US" dirty="0"/>
              <a:t>Explain how to implement and monitor TMPs</a:t>
            </a:r>
          </a:p>
          <a:p>
            <a:endParaRPr lang="en-US" dirty="0"/>
          </a:p>
          <a:p>
            <a:endParaRPr lang="en-US" dirty="0"/>
          </a:p>
        </p:txBody>
      </p:sp>
    </p:spTree>
    <p:extLst>
      <p:ext uri="{BB962C8B-B14F-4D97-AF65-F5344CB8AC3E}">
        <p14:creationId xmlns:p14="http://schemas.microsoft.com/office/powerpoint/2010/main" val="227338508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30537" y="319345"/>
            <a:ext cx="8229600" cy="659859"/>
          </a:xfrm>
        </p:spPr>
        <p:txBody>
          <a:bodyPr/>
          <a:lstStyle/>
          <a:p>
            <a:r>
              <a:rPr lang="en-US" dirty="0"/>
              <a:t>Course Contents</a:t>
            </a:r>
          </a:p>
        </p:txBody>
      </p:sp>
      <p:sp>
        <p:nvSpPr>
          <p:cNvPr id="3" name="Content Placeholder 2"/>
          <p:cNvSpPr>
            <a:spLocks noGrp="1"/>
          </p:cNvSpPr>
          <p:nvPr>
            <p:ph idx="1"/>
          </p:nvPr>
        </p:nvSpPr>
        <p:spPr>
          <a:xfrm>
            <a:off x="330537" y="1274164"/>
            <a:ext cx="8693542" cy="4821836"/>
          </a:xfrm>
        </p:spPr>
        <p:txBody>
          <a:bodyPr>
            <a:normAutofit/>
          </a:bodyPr>
          <a:lstStyle/>
          <a:p>
            <a:r>
              <a:rPr lang="en-US" sz="2800" dirty="0"/>
              <a:t>Module 2: 	Work Zone Safety and Mobility Rule</a:t>
            </a:r>
          </a:p>
          <a:p>
            <a:r>
              <a:rPr lang="en-US" sz="2800" dirty="0"/>
              <a:t>Module 3: 	TMP Basics</a:t>
            </a:r>
          </a:p>
          <a:p>
            <a:r>
              <a:rPr lang="en-US" sz="2800" dirty="0"/>
              <a:t>Module 4: 	TMP Coordination </a:t>
            </a:r>
          </a:p>
          <a:p>
            <a:r>
              <a:rPr lang="en-US" sz="2800" dirty="0"/>
              <a:t>Module 5: 	Work Zone Impacts Assessment </a:t>
            </a:r>
          </a:p>
          <a:p>
            <a:r>
              <a:rPr lang="en-US" sz="2800" dirty="0"/>
              <a:t>Module 6: 	TMP Strategies </a:t>
            </a:r>
          </a:p>
          <a:p>
            <a:r>
              <a:rPr lang="en-US" sz="2800" dirty="0"/>
              <a:t>Module 7: 	TMP Approval and Implementation</a:t>
            </a:r>
          </a:p>
          <a:p>
            <a:r>
              <a:rPr lang="en-US" sz="2800" dirty="0"/>
              <a:t>Wrap-Up: 	General exercise and post course </a:t>
            </a:r>
          </a:p>
          <a:p>
            <a:pPr marL="0" indent="0">
              <a:buNone/>
            </a:pPr>
            <a:r>
              <a:rPr lang="en-US" sz="2800" dirty="0"/>
              <a:t>			assessment</a:t>
            </a:r>
          </a:p>
          <a:p>
            <a:endParaRPr lang="en-US" sz="2800" dirty="0"/>
          </a:p>
        </p:txBody>
      </p:sp>
    </p:spTree>
    <p:extLst>
      <p:ext uri="{BB962C8B-B14F-4D97-AF65-F5344CB8AC3E}">
        <p14:creationId xmlns:p14="http://schemas.microsoft.com/office/powerpoint/2010/main" val="17476368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a:xfrm>
            <a:off x="501444" y="0"/>
            <a:ext cx="8642555" cy="1371600"/>
          </a:xfrm>
        </p:spPr>
        <p:txBody>
          <a:bodyPr/>
          <a:lstStyle/>
          <a:p>
            <a:pPr eaLnBrk="1" hangingPunct="1"/>
            <a:r>
              <a:rPr lang="en-US" dirty="0"/>
              <a:t>Introductions</a:t>
            </a:r>
          </a:p>
        </p:txBody>
      </p:sp>
      <p:sp>
        <p:nvSpPr>
          <p:cNvPr id="22531" name="Rectangle 3"/>
          <p:cNvSpPr>
            <a:spLocks noChangeArrowheads="1"/>
          </p:cNvSpPr>
          <p:nvPr/>
        </p:nvSpPr>
        <p:spPr bwMode="auto">
          <a:xfrm>
            <a:off x="501444" y="1371600"/>
            <a:ext cx="4070556" cy="4572000"/>
          </a:xfrm>
          <a:prstGeom prst="rect">
            <a:avLst/>
          </a:prstGeom>
          <a:noFill/>
          <a:ln w="9525">
            <a:noFill/>
            <a:miter lim="800000"/>
            <a:headEnd/>
            <a:tailEnd/>
          </a:ln>
        </p:spPr>
        <p:txBody>
          <a:bodyPr/>
          <a:lstStyle/>
          <a:p>
            <a:pPr marL="342900" indent="-342900" eaLnBrk="0" hangingPunct="0">
              <a:spcBef>
                <a:spcPct val="20000"/>
              </a:spcBef>
              <a:buClr>
                <a:srgbClr val="CC3300"/>
              </a:buClr>
              <a:buSzPct val="65000"/>
              <a:buFont typeface="Wingdings" pitchFamily="2" charset="2"/>
              <a:buChar char="§"/>
            </a:pPr>
            <a:r>
              <a:rPr kumimoji="1" lang="en-US" sz="2800" dirty="0">
                <a:latin typeface="Arial" panose="020B0604020202020204" pitchFamily="34" charset="0"/>
              </a:rPr>
              <a:t>Name</a:t>
            </a:r>
          </a:p>
          <a:p>
            <a:pPr marL="342900" indent="-342900" eaLnBrk="0" hangingPunct="0">
              <a:spcBef>
                <a:spcPct val="20000"/>
              </a:spcBef>
              <a:buClr>
                <a:srgbClr val="CC3300"/>
              </a:buClr>
              <a:buSzPct val="65000"/>
              <a:buFont typeface="Wingdings" pitchFamily="2" charset="2"/>
              <a:buChar char="§"/>
            </a:pPr>
            <a:r>
              <a:rPr kumimoji="1" lang="en-US" sz="2800" dirty="0">
                <a:latin typeface="Arial" panose="020B0604020202020204" pitchFamily="34" charset="0"/>
              </a:rPr>
              <a:t>Agency</a:t>
            </a:r>
          </a:p>
          <a:p>
            <a:pPr marL="342900" indent="-342900" eaLnBrk="0" hangingPunct="0">
              <a:spcBef>
                <a:spcPct val="20000"/>
              </a:spcBef>
              <a:buClr>
                <a:srgbClr val="CC3300"/>
              </a:buClr>
              <a:buSzPct val="65000"/>
              <a:buFont typeface="Wingdings" pitchFamily="2" charset="2"/>
              <a:buChar char="§"/>
            </a:pPr>
            <a:r>
              <a:rPr kumimoji="1" lang="en-US" sz="2800" dirty="0">
                <a:latin typeface="Arial" panose="020B0604020202020204" pitchFamily="34" charset="0"/>
              </a:rPr>
              <a:t>Role</a:t>
            </a:r>
          </a:p>
          <a:p>
            <a:pPr marL="342900" indent="-342900" eaLnBrk="0" hangingPunct="0">
              <a:spcBef>
                <a:spcPct val="20000"/>
              </a:spcBef>
              <a:buClr>
                <a:srgbClr val="CC3300"/>
              </a:buClr>
              <a:buSzPct val="65000"/>
              <a:buFont typeface="Wingdings" pitchFamily="2" charset="2"/>
              <a:buChar char="§"/>
            </a:pPr>
            <a:r>
              <a:rPr kumimoji="1" lang="en-US" sz="2800" dirty="0">
                <a:latin typeface="Arial" panose="020B0604020202020204" pitchFamily="34" charset="0"/>
              </a:rPr>
              <a:t>Experience with </a:t>
            </a:r>
            <a:r>
              <a:rPr kumimoji="1" lang="en-US" sz="2800" dirty="0" err="1">
                <a:latin typeface="Arial" panose="020B0604020202020204" pitchFamily="34" charset="0"/>
              </a:rPr>
              <a:t>TMPs</a:t>
            </a:r>
            <a:endParaRPr kumimoji="1" lang="en-US" sz="2800" dirty="0">
              <a:latin typeface="Arial" panose="020B0604020202020204" pitchFamily="34" charset="0"/>
            </a:endParaRPr>
          </a:p>
          <a:p>
            <a:pPr marL="342900" indent="-342900" eaLnBrk="0" hangingPunct="0">
              <a:spcBef>
                <a:spcPct val="20000"/>
              </a:spcBef>
              <a:buClr>
                <a:srgbClr val="CC3300"/>
              </a:buClr>
              <a:buSzPct val="65000"/>
              <a:buFont typeface="Wingdings" pitchFamily="2" charset="2"/>
              <a:buChar char="§"/>
            </a:pPr>
            <a:r>
              <a:rPr kumimoji="1" lang="en-US" sz="2800" dirty="0">
                <a:latin typeface="Arial" panose="020B0604020202020204" pitchFamily="34" charset="0"/>
              </a:rPr>
              <a:t>What </a:t>
            </a:r>
            <a:r>
              <a:rPr kumimoji="1" lang="en-US" sz="2800" dirty="0" err="1">
                <a:latin typeface="Arial" panose="020B0604020202020204" pitchFamily="34" charset="0"/>
              </a:rPr>
              <a:t>TMP</a:t>
            </a:r>
            <a:r>
              <a:rPr kumimoji="1" lang="en-US" sz="2800" dirty="0">
                <a:latin typeface="Arial" panose="020B0604020202020204" pitchFamily="34" charset="0"/>
              </a:rPr>
              <a:t> issue would you like to address?</a:t>
            </a:r>
          </a:p>
        </p:txBody>
      </p:sp>
    </p:spTree>
    <p:extLst>
      <p:ext uri="{BB962C8B-B14F-4D97-AF65-F5344CB8AC3E}">
        <p14:creationId xmlns:p14="http://schemas.microsoft.com/office/powerpoint/2010/main" val="3241660092"/>
      </p:ext>
    </p:extLst>
  </p:cSld>
  <p:clrMapOvr>
    <a:masterClrMapping/>
  </p:clrMapOv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2" name="Rectangle 2"/>
          <p:cNvSpPr>
            <a:spLocks noGrp="1" noChangeArrowheads="1"/>
          </p:cNvSpPr>
          <p:nvPr>
            <p:ph type="title"/>
          </p:nvPr>
        </p:nvSpPr>
        <p:spPr>
          <a:xfrm>
            <a:off x="398206" y="0"/>
            <a:ext cx="8745794" cy="1371600"/>
          </a:xfrm>
        </p:spPr>
        <p:txBody>
          <a:bodyPr/>
          <a:lstStyle/>
          <a:p>
            <a:pPr eaLnBrk="1" hangingPunct="1"/>
            <a:r>
              <a:rPr lang="en-US" dirty="0"/>
              <a:t>About your ATSSA Instructor</a:t>
            </a:r>
          </a:p>
        </p:txBody>
      </p:sp>
      <p:sp>
        <p:nvSpPr>
          <p:cNvPr id="8" name="Rectangle 5"/>
          <p:cNvSpPr txBox="1">
            <a:spLocks noChangeArrowheads="1"/>
          </p:cNvSpPr>
          <p:nvPr/>
        </p:nvSpPr>
        <p:spPr bwMode="auto">
          <a:xfrm>
            <a:off x="955964" y="1932709"/>
            <a:ext cx="4114800" cy="2514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R="0" lvl="0" algn="ctr" defTabSz="914400" rtl="0" eaLnBrk="1" fontAlgn="base" latinLnBrk="0" hangingPunct="1">
              <a:lnSpc>
                <a:spcPct val="100000"/>
              </a:lnSpc>
              <a:spcBef>
                <a:spcPct val="20000"/>
              </a:spcBef>
              <a:spcAft>
                <a:spcPct val="0"/>
              </a:spcAft>
              <a:buClr>
                <a:srgbClr val="002060"/>
              </a:buClr>
              <a:buSzPct val="70000"/>
              <a:buFont typeface="Wingdings" pitchFamily="2" charset="2"/>
              <a:buNone/>
              <a:tabLst/>
              <a:defRPr/>
            </a:pPr>
            <a:endParaRPr kumimoji="0" lang="en-US" sz="4800" b="1" i="1" u="none" strike="noStrike" kern="1200" cap="none" spc="0" normalizeH="0" baseline="0" noProof="0" dirty="0">
              <a:ln>
                <a:noFill/>
              </a:ln>
              <a:solidFill>
                <a:schemeClr val="tx1"/>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773244809"/>
      </p:ext>
    </p:extLst>
  </p:cSld>
  <p:clrMapOvr>
    <a:masterClrMapping/>
  </p:clrMapOv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5106" name="Rectangle 2"/>
          <p:cNvSpPr>
            <a:spLocks noGrp="1" noChangeArrowheads="1"/>
          </p:cNvSpPr>
          <p:nvPr>
            <p:ph type="title"/>
          </p:nvPr>
        </p:nvSpPr>
        <p:spPr>
          <a:xfrm>
            <a:off x="457200" y="458523"/>
            <a:ext cx="4442332" cy="659859"/>
          </a:xfrm>
        </p:spPr>
        <p:txBody>
          <a:bodyPr/>
          <a:lstStyle/>
          <a:p>
            <a:r>
              <a:rPr lang="en-US" dirty="0"/>
              <a:t>Exam</a:t>
            </a:r>
          </a:p>
        </p:txBody>
      </p:sp>
      <p:sp>
        <p:nvSpPr>
          <p:cNvPr id="12291" name="Rectangle 3"/>
          <p:cNvSpPr>
            <a:spLocks noGrp="1" noChangeArrowheads="1"/>
          </p:cNvSpPr>
          <p:nvPr>
            <p:ph type="body" idx="1"/>
          </p:nvPr>
        </p:nvSpPr>
        <p:spPr>
          <a:xfrm>
            <a:off x="457200" y="1230923"/>
            <a:ext cx="4442332" cy="4396153"/>
          </a:xfrm>
        </p:spPr>
        <p:txBody>
          <a:bodyPr/>
          <a:lstStyle/>
          <a:p>
            <a:pPr marL="236538" indent="-236538"/>
            <a:r>
              <a:rPr lang="en-US" dirty="0"/>
              <a:t>25 multiple choice questions</a:t>
            </a:r>
          </a:p>
          <a:p>
            <a:pPr marL="236538" indent="-236538"/>
            <a:r>
              <a:rPr lang="en-US" dirty="0"/>
              <a:t>4 pts. each = 100 pts</a:t>
            </a:r>
          </a:p>
          <a:p>
            <a:pPr marL="236538" indent="-236538"/>
            <a:r>
              <a:rPr lang="en-US" dirty="0"/>
              <a:t>30 minutes</a:t>
            </a:r>
          </a:p>
          <a:p>
            <a:pPr marL="236538" indent="-236538"/>
            <a:r>
              <a:rPr lang="en-US" dirty="0"/>
              <a:t>Open book, open notes</a:t>
            </a:r>
          </a:p>
          <a:p>
            <a:pPr marL="236538" indent="-236538"/>
            <a:r>
              <a:rPr lang="en-US" dirty="0"/>
              <a:t>Passing grade = 80%</a:t>
            </a:r>
          </a:p>
        </p:txBody>
      </p:sp>
    </p:spTree>
    <p:extLst>
      <p:ext uri="{BB962C8B-B14F-4D97-AF65-F5344CB8AC3E}">
        <p14:creationId xmlns:p14="http://schemas.microsoft.com/office/powerpoint/2010/main" val="3110160574"/>
      </p:ext>
    </p:extLst>
  </p:cSld>
  <p:clrMapOvr>
    <a:masterClrMapping/>
  </p:clrMapOvr>
  <p:transition/>
</p:sld>
</file>

<file path=ppt/theme/theme1.xml><?xml version="1.0" encoding="utf-8"?>
<a:theme xmlns:a="http://schemas.openxmlformats.org/drawingml/2006/main" name="ATSSA Theme">
  <a:themeElements>
    <a:clrScheme name="Custom ATSSA">
      <a:dk1>
        <a:srgbClr val="000000"/>
      </a:dk1>
      <a:lt1>
        <a:sysClr val="window" lastClr="FFFFFF"/>
      </a:lt1>
      <a:dk2>
        <a:srgbClr val="00374A"/>
      </a:dk2>
      <a:lt2>
        <a:srgbClr val="D3EDEC"/>
      </a:lt2>
      <a:accent1>
        <a:srgbClr val="4F81BD"/>
      </a:accent1>
      <a:accent2>
        <a:srgbClr val="FFCC00"/>
      </a:accent2>
      <a:accent3>
        <a:srgbClr val="9BBB59"/>
      </a:accent3>
      <a:accent4>
        <a:srgbClr val="8064A2"/>
      </a:accent4>
      <a:accent5>
        <a:srgbClr val="4BACC6"/>
      </a:accent5>
      <a:accent6>
        <a:srgbClr val="F79646"/>
      </a:accent6>
      <a:hlink>
        <a:srgbClr val="00ACA1"/>
      </a:hlink>
      <a:folHlink>
        <a:srgbClr val="FF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ATSSA Theme 2">
  <a:themeElements>
    <a:clrScheme name="Custom ATSSA dark">
      <a:dk1>
        <a:srgbClr val="000000"/>
      </a:dk1>
      <a:lt1>
        <a:sysClr val="window" lastClr="FFFFFF"/>
      </a:lt1>
      <a:dk2>
        <a:srgbClr val="00374A"/>
      </a:dk2>
      <a:lt2>
        <a:srgbClr val="D3EDEC"/>
      </a:lt2>
      <a:accent1>
        <a:srgbClr val="4F81BD"/>
      </a:accent1>
      <a:accent2>
        <a:srgbClr val="FFCC00"/>
      </a:accent2>
      <a:accent3>
        <a:srgbClr val="9BBB59"/>
      </a:accent3>
      <a:accent4>
        <a:srgbClr val="8064A2"/>
      </a:accent4>
      <a:accent5>
        <a:srgbClr val="4BACC6"/>
      </a:accent5>
      <a:accent6>
        <a:srgbClr val="F79646"/>
      </a:accent6>
      <a:hlink>
        <a:srgbClr val="BFBFBF"/>
      </a:hlink>
      <a:folHlink>
        <a:srgbClr val="FF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Custom ATSSA">
    <a:dk1>
      <a:srgbClr val="000000"/>
    </a:dk1>
    <a:lt1>
      <a:sysClr val="window" lastClr="FFFFFF"/>
    </a:lt1>
    <a:dk2>
      <a:srgbClr val="00374A"/>
    </a:dk2>
    <a:lt2>
      <a:srgbClr val="D3EDEC"/>
    </a:lt2>
    <a:accent1>
      <a:srgbClr val="4F81BD"/>
    </a:accent1>
    <a:accent2>
      <a:srgbClr val="FFCC00"/>
    </a:accent2>
    <a:accent3>
      <a:srgbClr val="9BBB59"/>
    </a:accent3>
    <a:accent4>
      <a:srgbClr val="8064A2"/>
    </a:accent4>
    <a:accent5>
      <a:srgbClr val="4BACC6"/>
    </a:accent5>
    <a:accent6>
      <a:srgbClr val="F79646"/>
    </a:accent6>
    <a:hlink>
      <a:srgbClr val="00ACA1"/>
    </a:hlink>
    <a:folHlink>
      <a:srgbClr val="FFCC00"/>
    </a:folHlink>
  </a:clr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0F1D8726CCB35046823CD2208737B298" ma:contentTypeVersion="17" ma:contentTypeDescription="Create a new document." ma:contentTypeScope="" ma:versionID="a1dfcc3812e8eda223e4bbc003fc5805">
  <xsd:schema xmlns:xsd="http://www.w3.org/2001/XMLSchema" xmlns:xs="http://www.w3.org/2001/XMLSchema" xmlns:p="http://schemas.microsoft.com/office/2006/metadata/properties" xmlns:ns2="f5270e54-c8a0-4b22-84cc-0e31eb95d21e" xmlns:ns3="32c1465c-eec5-42df-ba25-e7b3dc5efb78" targetNamespace="http://schemas.microsoft.com/office/2006/metadata/properties" ma:root="true" ma:fieldsID="ea3ce69e8d0753bef4c975463d142391" ns2:_="" ns3:_="">
    <xsd:import namespace="f5270e54-c8a0-4b22-84cc-0e31eb95d21e"/>
    <xsd:import namespace="32c1465c-eec5-42df-ba25-e7b3dc5efb78"/>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ServiceAutoTags" minOccurs="0"/>
                <xsd:element ref="ns2:MediaServiceOCR" minOccurs="0"/>
                <xsd:element ref="ns2:MediaServiceGenerationTime" minOccurs="0"/>
                <xsd:element ref="ns2:MediaServiceEventHashCode" minOccurs="0"/>
                <xsd:element ref="ns2:MediaServiceAutoKeyPoints" minOccurs="0"/>
                <xsd:element ref="ns2:MediaServiceKeyPoints" minOccurs="0"/>
                <xsd:element ref="ns3:SharedWithUsers" minOccurs="0"/>
                <xsd:element ref="ns3:SharedWithDetails" minOccurs="0"/>
                <xsd:element ref="ns2:MediaLengthInSeconds" minOccurs="0"/>
                <xsd:element ref="ns2:lcf76f155ced4ddcb4097134ff3c332f" minOccurs="0"/>
                <xsd:element ref="ns3:TaxCatchAll"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5270e54-c8a0-4b22-84cc-0e31eb95d21e"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Tags" ma:internalName="MediaServiceAutoTags" ma:readOnly="true">
      <xsd:simpleType>
        <xsd:restriction base="dms:Text"/>
      </xsd:simpleType>
    </xsd:element>
    <xsd:element name="MediaServiceOCR" ma:index="12" nillable="true" ma:displayName="Extracted Text" ma:internalName="MediaServiceOCR" ma:readOnly="true">
      <xsd:simpleType>
        <xsd:restriction base="dms:Note">
          <xsd:maxLength value="255"/>
        </xsd:restriction>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ServiceAutoKeyPoints" ma:index="15" nillable="true" ma:displayName="MediaServiceAutoKeyPoints" ma:hidden="true" ma:internalName="MediaServiceAutoKeyPoints" ma:readOnly="true">
      <xsd:simpleType>
        <xsd:restriction base="dms:Note"/>
      </xsd:simpleType>
    </xsd:element>
    <xsd:element name="MediaServiceKeyPoints" ma:index="16" nillable="true" ma:displayName="KeyPoints" ma:internalName="MediaServiceKeyPoints" ma:readOnly="true">
      <xsd:simpleType>
        <xsd:restriction base="dms:Note">
          <xsd:maxLength value="255"/>
        </xsd:restriction>
      </xsd:simpleType>
    </xsd:element>
    <xsd:element name="MediaLengthInSeconds" ma:index="19" nillable="true" ma:displayName="MediaLengthInSeconds" ma:hidden="true" ma:internalName="MediaLengthInSeconds" ma:readOnly="true">
      <xsd:simpleType>
        <xsd:restriction base="dms:Unknown"/>
      </xsd:simpleType>
    </xsd:element>
    <xsd:element name="lcf76f155ced4ddcb4097134ff3c332f" ma:index="21" nillable="true" ma:taxonomy="true" ma:internalName="lcf76f155ced4ddcb4097134ff3c332f" ma:taxonomyFieldName="MediaServiceImageTags" ma:displayName="Image Tags" ma:readOnly="false" ma:fieldId="{5cf76f15-5ced-4ddc-b409-7134ff3c332f}" ma:taxonomyMulti="true" ma:sspId="ea752f70-6a13-4c50-9a09-ea54223a0fa3"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3" nillable="true" ma:displayName="MediaServiceObjectDetectorVersions" ma:hidden="true" ma:indexed="true" ma:internalName="MediaServiceObjectDetectorVersions" ma:readOnly="true">
      <xsd:simpleType>
        <xsd:restriction base="dms:Text"/>
      </xsd:simpleType>
    </xsd:element>
    <xsd:element name="MediaServiceSearchProperties" ma:index="24"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32c1465c-eec5-42df-ba25-e7b3dc5efb78" elementFormDefault="qualified">
    <xsd:import namespace="http://schemas.microsoft.com/office/2006/documentManagement/types"/>
    <xsd:import namespace="http://schemas.microsoft.com/office/infopath/2007/PartnerControls"/>
    <xsd:element name="SharedWithUsers" ma:index="17"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8" nillable="true" ma:displayName="Shared With Details" ma:internalName="SharedWithDetails" ma:readOnly="true">
      <xsd:simpleType>
        <xsd:restriction base="dms:Note">
          <xsd:maxLength value="255"/>
        </xsd:restriction>
      </xsd:simpleType>
    </xsd:element>
    <xsd:element name="TaxCatchAll" ma:index="22" nillable="true" ma:displayName="Taxonomy Catch All Column" ma:hidden="true" ma:list="{b5f90fc8-047a-47db-90e2-1028f76883af}" ma:internalName="TaxCatchAll" ma:showField="CatchAllData" ma:web="32c1465c-eec5-42df-ba25-e7b3dc5efb78">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f5270e54-c8a0-4b22-84cc-0e31eb95d21e">
      <Terms xmlns="http://schemas.microsoft.com/office/infopath/2007/PartnerControls"/>
    </lcf76f155ced4ddcb4097134ff3c332f>
    <TaxCatchAll xmlns="32c1465c-eec5-42df-ba25-e7b3dc5efb78" xsi:nil="true"/>
  </documentManagement>
</p:properties>
</file>

<file path=customXml/itemProps1.xml><?xml version="1.0" encoding="utf-8"?>
<ds:datastoreItem xmlns:ds="http://schemas.openxmlformats.org/officeDocument/2006/customXml" ds:itemID="{3C6D4B02-1327-48A1-AB9D-43D16F2C1093}"/>
</file>

<file path=customXml/itemProps2.xml><?xml version="1.0" encoding="utf-8"?>
<ds:datastoreItem xmlns:ds="http://schemas.openxmlformats.org/officeDocument/2006/customXml" ds:itemID="{0818EBFE-BDBA-4503-B3E5-A0B14CAC7A6B}"/>
</file>

<file path=customXml/itemProps3.xml><?xml version="1.0" encoding="utf-8"?>
<ds:datastoreItem xmlns:ds="http://schemas.openxmlformats.org/officeDocument/2006/customXml" ds:itemID="{7F4CE7F8-47F6-47BB-8F6D-D4CCEAA11435}"/>
</file>

<file path=docProps/app.xml><?xml version="1.0" encoding="utf-8"?>
<Properties xmlns="http://schemas.openxmlformats.org/officeDocument/2006/extended-properties" xmlns:vt="http://schemas.openxmlformats.org/officeDocument/2006/docPropsVTypes">
  <TotalTime>5488</TotalTime>
  <Words>1679</Words>
  <Application>Microsoft Office PowerPoint</Application>
  <PresentationFormat>On-screen Show (4:3)</PresentationFormat>
  <Paragraphs>164</Paragraphs>
  <Slides>13</Slides>
  <Notes>13</Notes>
  <HiddenSlides>0</HiddenSlides>
  <MMClips>0</MMClips>
  <ScaleCrop>false</ScaleCrop>
  <HeadingPairs>
    <vt:vector size="6" baseType="variant">
      <vt:variant>
        <vt:lpstr>Fonts Used</vt:lpstr>
      </vt:variant>
      <vt:variant>
        <vt:i4>3</vt:i4>
      </vt:variant>
      <vt:variant>
        <vt:lpstr>Theme</vt:lpstr>
      </vt:variant>
      <vt:variant>
        <vt:i4>2</vt:i4>
      </vt:variant>
      <vt:variant>
        <vt:lpstr>Slide Titles</vt:lpstr>
      </vt:variant>
      <vt:variant>
        <vt:i4>13</vt:i4>
      </vt:variant>
    </vt:vector>
  </HeadingPairs>
  <TitlesOfParts>
    <vt:vector size="18" baseType="lpstr">
      <vt:lpstr>Arial</vt:lpstr>
      <vt:lpstr>Noto Sans Symbols</vt:lpstr>
      <vt:lpstr>Wingdings</vt:lpstr>
      <vt:lpstr>ATSSA Theme</vt:lpstr>
      <vt:lpstr>ATSSA Theme 2</vt:lpstr>
      <vt:lpstr>Developing and Implementing Transportation Management Plans (TMPs)</vt:lpstr>
      <vt:lpstr>About This Course</vt:lpstr>
      <vt:lpstr>Presented by</vt:lpstr>
      <vt:lpstr>About ATSSA</vt:lpstr>
      <vt:lpstr>Course Objectives</vt:lpstr>
      <vt:lpstr>Course Contents</vt:lpstr>
      <vt:lpstr>Introductions</vt:lpstr>
      <vt:lpstr>About your ATSSA Instructor</vt:lpstr>
      <vt:lpstr>Exam</vt:lpstr>
      <vt:lpstr>Housekeeping</vt:lpstr>
      <vt:lpstr>The “Parking Lot”</vt:lpstr>
      <vt:lpstr>Notes</vt:lpstr>
      <vt:lpstr>Questions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Talis Berg</dc:creator>
  <cp:lastModifiedBy>Tim Luttrell</cp:lastModifiedBy>
  <cp:revision>237</cp:revision>
  <cp:lastPrinted>2015-09-22T17:03:07Z</cp:lastPrinted>
  <dcterms:created xsi:type="dcterms:W3CDTF">2015-09-01T12:37:10Z</dcterms:created>
  <dcterms:modified xsi:type="dcterms:W3CDTF">2025-04-09T14:38:16Z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0x0101000F1D8726CCB35046823CD2208737B298</vt:lpwstr>
  </property>
</Properties>
</file>